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Lst>
  <p:sldSz cx="28803600" cy="4462303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ACB18E5-305B-42A6-B568-91283124E5AE}">
          <p14:sldIdLst>
            <p14:sldId id="256"/>
          </p14:sldIdLst>
        </p14:section>
        <p14:section name="Untitled Section" id="{B152218B-EF0C-46FE-9454-7E2BB39C7549}">
          <p14:sldIdLst/>
        </p14:section>
      </p14:sectionLst>
    </p:ext>
    <p:ext uri="{EFAFB233-063F-42B5-8137-9DF3F51BA10A}">
      <p15:sldGuideLst xmlns:p15="http://schemas.microsoft.com/office/powerpoint/2012/main">
        <p15:guide id="1" orient="horz" pos="14055" userDrawn="1">
          <p15:clr>
            <a:srgbClr val="A4A3A4"/>
          </p15:clr>
        </p15:guide>
        <p15:guide id="2" pos="90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3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showGuides="1">
      <p:cViewPr>
        <p:scale>
          <a:sx n="33" d="100"/>
          <a:sy n="33" d="100"/>
        </p:scale>
        <p:origin x="816" y="-5482"/>
      </p:cViewPr>
      <p:guideLst>
        <p:guide orient="horz" pos="14055"/>
        <p:guide pos="907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60270" y="7302894"/>
            <a:ext cx="24483060" cy="15535428"/>
          </a:xfrm>
        </p:spPr>
        <p:txBody>
          <a:bodyPr anchor="b"/>
          <a:lstStyle>
            <a:lvl1pPr algn="ctr">
              <a:defRPr sz="18900"/>
            </a:lvl1pPr>
          </a:lstStyle>
          <a:p>
            <a:r>
              <a:rPr lang="en-US"/>
              <a:t>Click to edit Master title style</a:t>
            </a:r>
            <a:endParaRPr lang="en-US" dirty="0"/>
          </a:p>
        </p:txBody>
      </p:sp>
      <p:sp>
        <p:nvSpPr>
          <p:cNvPr id="3" name="Subtitle 2"/>
          <p:cNvSpPr>
            <a:spLocks noGrp="1"/>
          </p:cNvSpPr>
          <p:nvPr>
            <p:ph type="subTitle" idx="1"/>
          </p:nvPr>
        </p:nvSpPr>
        <p:spPr>
          <a:xfrm>
            <a:off x="3600450" y="23437428"/>
            <a:ext cx="21602700" cy="10773568"/>
          </a:xfrm>
        </p:spPr>
        <p:txBody>
          <a:bodyPr/>
          <a:lstStyle>
            <a:lvl1pPr marL="0" indent="0" algn="ctr">
              <a:buNone/>
              <a:defRPr sz="7560"/>
            </a:lvl1pPr>
            <a:lvl2pPr marL="1440180" indent="0" algn="ctr">
              <a:buNone/>
              <a:defRPr sz="6300"/>
            </a:lvl2pPr>
            <a:lvl3pPr marL="2880360" indent="0" algn="ctr">
              <a:buNone/>
              <a:defRPr sz="5670"/>
            </a:lvl3pPr>
            <a:lvl4pPr marL="4320540" indent="0" algn="ctr">
              <a:buNone/>
              <a:defRPr sz="5040"/>
            </a:lvl4pPr>
            <a:lvl5pPr marL="5760720" indent="0" algn="ctr">
              <a:buNone/>
              <a:defRPr sz="5040"/>
            </a:lvl5pPr>
            <a:lvl6pPr marL="7200900" indent="0" algn="ctr">
              <a:buNone/>
              <a:defRPr sz="5040"/>
            </a:lvl6pPr>
            <a:lvl7pPr marL="8641080" indent="0" algn="ctr">
              <a:buNone/>
              <a:defRPr sz="5040"/>
            </a:lvl7pPr>
            <a:lvl8pPr marL="10081260" indent="0" algn="ctr">
              <a:buNone/>
              <a:defRPr sz="5040"/>
            </a:lvl8pPr>
            <a:lvl9pPr marL="11521440" indent="0" algn="ctr">
              <a:buNone/>
              <a:defRPr sz="50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95511AC-980B-485A-851E-DBD0B8F4CBAD}" type="datetimeFigureOut">
              <a:rPr lang="en-US" smtClean="0"/>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2971542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5511AC-980B-485A-851E-DBD0B8F4CBAD}" type="datetimeFigureOut">
              <a:rPr lang="en-US" smtClean="0"/>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463329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0612578" y="2375764"/>
            <a:ext cx="6210776" cy="378159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980249" y="2375764"/>
            <a:ext cx="18272284" cy="378159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5511AC-980B-485A-851E-DBD0B8F4CBAD}" type="datetimeFigureOut">
              <a:rPr lang="en-US" smtClean="0"/>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3653667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5511AC-980B-485A-851E-DBD0B8F4CBAD}" type="datetimeFigureOut">
              <a:rPr lang="en-US" smtClean="0"/>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2009976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65247" y="11124784"/>
            <a:ext cx="24843105" cy="18561941"/>
          </a:xfrm>
        </p:spPr>
        <p:txBody>
          <a:bodyPr anchor="b"/>
          <a:lstStyle>
            <a:lvl1pPr>
              <a:defRPr sz="18900"/>
            </a:lvl1pPr>
          </a:lstStyle>
          <a:p>
            <a:r>
              <a:rPr lang="en-US"/>
              <a:t>Click to edit Master title style</a:t>
            </a:r>
            <a:endParaRPr lang="en-US" dirty="0"/>
          </a:p>
        </p:txBody>
      </p:sp>
      <p:sp>
        <p:nvSpPr>
          <p:cNvPr id="3" name="Text Placeholder 2"/>
          <p:cNvSpPr>
            <a:spLocks noGrp="1"/>
          </p:cNvSpPr>
          <p:nvPr>
            <p:ph type="body" idx="1"/>
          </p:nvPr>
        </p:nvSpPr>
        <p:spPr>
          <a:xfrm>
            <a:off x="1965247" y="29862329"/>
            <a:ext cx="24843105" cy="9761286"/>
          </a:xfrm>
        </p:spPr>
        <p:txBody>
          <a:bodyPr/>
          <a:lstStyle>
            <a:lvl1pPr marL="0" indent="0">
              <a:buNone/>
              <a:defRPr sz="7560">
                <a:solidFill>
                  <a:schemeClr val="tx1"/>
                </a:solidFill>
              </a:defRPr>
            </a:lvl1pPr>
            <a:lvl2pPr marL="1440180" indent="0">
              <a:buNone/>
              <a:defRPr sz="6300">
                <a:solidFill>
                  <a:schemeClr val="tx1">
                    <a:tint val="75000"/>
                  </a:schemeClr>
                </a:solidFill>
              </a:defRPr>
            </a:lvl2pPr>
            <a:lvl3pPr marL="2880360" indent="0">
              <a:buNone/>
              <a:defRPr sz="5670">
                <a:solidFill>
                  <a:schemeClr val="tx1">
                    <a:tint val="75000"/>
                  </a:schemeClr>
                </a:solidFill>
              </a:defRPr>
            </a:lvl3pPr>
            <a:lvl4pPr marL="4320540" indent="0">
              <a:buNone/>
              <a:defRPr sz="5040">
                <a:solidFill>
                  <a:schemeClr val="tx1">
                    <a:tint val="75000"/>
                  </a:schemeClr>
                </a:solidFill>
              </a:defRPr>
            </a:lvl4pPr>
            <a:lvl5pPr marL="5760720" indent="0">
              <a:buNone/>
              <a:defRPr sz="5040">
                <a:solidFill>
                  <a:schemeClr val="tx1">
                    <a:tint val="75000"/>
                  </a:schemeClr>
                </a:solidFill>
              </a:defRPr>
            </a:lvl5pPr>
            <a:lvl6pPr marL="7200900" indent="0">
              <a:buNone/>
              <a:defRPr sz="5040">
                <a:solidFill>
                  <a:schemeClr val="tx1">
                    <a:tint val="75000"/>
                  </a:schemeClr>
                </a:solidFill>
              </a:defRPr>
            </a:lvl6pPr>
            <a:lvl7pPr marL="8641080" indent="0">
              <a:buNone/>
              <a:defRPr sz="5040">
                <a:solidFill>
                  <a:schemeClr val="tx1">
                    <a:tint val="75000"/>
                  </a:schemeClr>
                </a:solidFill>
              </a:defRPr>
            </a:lvl7pPr>
            <a:lvl8pPr marL="10081260" indent="0">
              <a:buNone/>
              <a:defRPr sz="5040">
                <a:solidFill>
                  <a:schemeClr val="tx1">
                    <a:tint val="75000"/>
                  </a:schemeClr>
                </a:solidFill>
              </a:defRPr>
            </a:lvl8pPr>
            <a:lvl9pPr marL="11521440" indent="0">
              <a:buNone/>
              <a:defRPr sz="50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5511AC-980B-485A-851E-DBD0B8F4CBAD}" type="datetimeFigureOut">
              <a:rPr lang="en-US" smtClean="0"/>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1383749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80248" y="11878818"/>
            <a:ext cx="12241530" cy="283129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4581823" y="11878818"/>
            <a:ext cx="12241530" cy="283129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95511AC-980B-485A-851E-DBD0B8F4CBAD}" type="datetimeFigureOut">
              <a:rPr lang="en-US" smtClean="0"/>
              <a:t>3/13/2025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696209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83999" y="2375773"/>
            <a:ext cx="24843105" cy="8625058"/>
          </a:xfrm>
        </p:spPr>
        <p:txBody>
          <a:bodyPr/>
          <a:lstStyle/>
          <a:p>
            <a:r>
              <a:rPr lang="en-US"/>
              <a:t>Click to edit Master title style</a:t>
            </a:r>
            <a:endParaRPr lang="en-US" dirty="0"/>
          </a:p>
        </p:txBody>
      </p:sp>
      <p:sp>
        <p:nvSpPr>
          <p:cNvPr id="3" name="Text Placeholder 2"/>
          <p:cNvSpPr>
            <a:spLocks noGrp="1"/>
          </p:cNvSpPr>
          <p:nvPr>
            <p:ph type="body" idx="1"/>
          </p:nvPr>
        </p:nvSpPr>
        <p:spPr>
          <a:xfrm>
            <a:off x="1984002" y="10938845"/>
            <a:ext cx="12185271" cy="5360959"/>
          </a:xfrm>
        </p:spPr>
        <p:txBody>
          <a:bodyPr anchor="b"/>
          <a:lstStyle>
            <a:lvl1pPr marL="0" indent="0">
              <a:buNone/>
              <a:defRPr sz="7560" b="1"/>
            </a:lvl1pPr>
            <a:lvl2pPr marL="1440180" indent="0">
              <a:buNone/>
              <a:defRPr sz="6300" b="1"/>
            </a:lvl2pPr>
            <a:lvl3pPr marL="2880360" indent="0">
              <a:buNone/>
              <a:defRPr sz="5670" b="1"/>
            </a:lvl3pPr>
            <a:lvl4pPr marL="4320540" indent="0">
              <a:buNone/>
              <a:defRPr sz="5040" b="1"/>
            </a:lvl4pPr>
            <a:lvl5pPr marL="5760720" indent="0">
              <a:buNone/>
              <a:defRPr sz="5040" b="1"/>
            </a:lvl5pPr>
            <a:lvl6pPr marL="7200900" indent="0">
              <a:buNone/>
              <a:defRPr sz="5040" b="1"/>
            </a:lvl6pPr>
            <a:lvl7pPr marL="8641080" indent="0">
              <a:buNone/>
              <a:defRPr sz="5040" b="1"/>
            </a:lvl7pPr>
            <a:lvl8pPr marL="10081260" indent="0">
              <a:buNone/>
              <a:defRPr sz="5040" b="1"/>
            </a:lvl8pPr>
            <a:lvl9pPr marL="11521440" indent="0">
              <a:buNone/>
              <a:defRPr sz="5040" b="1"/>
            </a:lvl9pPr>
          </a:lstStyle>
          <a:p>
            <a:pPr lvl="0"/>
            <a:r>
              <a:rPr lang="en-US"/>
              <a:t>Click to edit Master text styles</a:t>
            </a:r>
          </a:p>
        </p:txBody>
      </p:sp>
      <p:sp>
        <p:nvSpPr>
          <p:cNvPr id="4" name="Content Placeholder 3"/>
          <p:cNvSpPr>
            <a:spLocks noGrp="1"/>
          </p:cNvSpPr>
          <p:nvPr>
            <p:ph sz="half" idx="2"/>
          </p:nvPr>
        </p:nvSpPr>
        <p:spPr>
          <a:xfrm>
            <a:off x="1984002" y="16299804"/>
            <a:ext cx="12185271" cy="239745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4581824" y="10938845"/>
            <a:ext cx="12245282" cy="5360959"/>
          </a:xfrm>
        </p:spPr>
        <p:txBody>
          <a:bodyPr anchor="b"/>
          <a:lstStyle>
            <a:lvl1pPr marL="0" indent="0">
              <a:buNone/>
              <a:defRPr sz="7560" b="1"/>
            </a:lvl1pPr>
            <a:lvl2pPr marL="1440180" indent="0">
              <a:buNone/>
              <a:defRPr sz="6300" b="1"/>
            </a:lvl2pPr>
            <a:lvl3pPr marL="2880360" indent="0">
              <a:buNone/>
              <a:defRPr sz="5670" b="1"/>
            </a:lvl3pPr>
            <a:lvl4pPr marL="4320540" indent="0">
              <a:buNone/>
              <a:defRPr sz="5040" b="1"/>
            </a:lvl4pPr>
            <a:lvl5pPr marL="5760720" indent="0">
              <a:buNone/>
              <a:defRPr sz="5040" b="1"/>
            </a:lvl5pPr>
            <a:lvl6pPr marL="7200900" indent="0">
              <a:buNone/>
              <a:defRPr sz="5040" b="1"/>
            </a:lvl6pPr>
            <a:lvl7pPr marL="8641080" indent="0">
              <a:buNone/>
              <a:defRPr sz="5040" b="1"/>
            </a:lvl7pPr>
            <a:lvl8pPr marL="10081260" indent="0">
              <a:buNone/>
              <a:defRPr sz="5040" b="1"/>
            </a:lvl8pPr>
            <a:lvl9pPr marL="11521440" indent="0">
              <a:buNone/>
              <a:defRPr sz="5040" b="1"/>
            </a:lvl9pPr>
          </a:lstStyle>
          <a:p>
            <a:pPr lvl="0"/>
            <a:r>
              <a:rPr lang="en-US"/>
              <a:t>Click to edit Master text styles</a:t>
            </a:r>
          </a:p>
        </p:txBody>
      </p:sp>
      <p:sp>
        <p:nvSpPr>
          <p:cNvPr id="6" name="Content Placeholder 5"/>
          <p:cNvSpPr>
            <a:spLocks noGrp="1"/>
          </p:cNvSpPr>
          <p:nvPr>
            <p:ph sz="quarter" idx="4"/>
          </p:nvPr>
        </p:nvSpPr>
        <p:spPr>
          <a:xfrm>
            <a:off x="14581824" y="16299804"/>
            <a:ext cx="12245282" cy="239745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95511AC-980B-485A-851E-DBD0B8F4CBAD}" type="datetimeFigureOut">
              <a:rPr lang="en-US" smtClean="0"/>
              <a:t>3/13/2025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2292779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95511AC-980B-485A-851E-DBD0B8F4CBAD}" type="datetimeFigureOut">
              <a:rPr lang="en-US" smtClean="0"/>
              <a:t>3/13/2025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2368988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5511AC-980B-485A-851E-DBD0B8F4CBAD}" type="datetimeFigureOut">
              <a:rPr lang="en-US" smtClean="0"/>
              <a:t>3/13/2025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2134302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83999" y="2974869"/>
            <a:ext cx="9289911" cy="10412042"/>
          </a:xfrm>
        </p:spPr>
        <p:txBody>
          <a:bodyPr anchor="b"/>
          <a:lstStyle>
            <a:lvl1pPr>
              <a:defRPr sz="10080"/>
            </a:lvl1pPr>
          </a:lstStyle>
          <a:p>
            <a:r>
              <a:rPr lang="en-US"/>
              <a:t>Click to edit Master title style</a:t>
            </a:r>
            <a:endParaRPr lang="en-US" dirty="0"/>
          </a:p>
        </p:txBody>
      </p:sp>
      <p:sp>
        <p:nvSpPr>
          <p:cNvPr id="3" name="Content Placeholder 2"/>
          <p:cNvSpPr>
            <a:spLocks noGrp="1"/>
          </p:cNvSpPr>
          <p:nvPr>
            <p:ph idx="1"/>
          </p:nvPr>
        </p:nvSpPr>
        <p:spPr>
          <a:xfrm>
            <a:off x="12245281" y="6424901"/>
            <a:ext cx="14581823" cy="31711279"/>
          </a:xfrm>
        </p:spPr>
        <p:txBody>
          <a:bodyPr/>
          <a:lstStyle>
            <a:lvl1pPr>
              <a:defRPr sz="10080"/>
            </a:lvl1pPr>
            <a:lvl2pPr>
              <a:defRPr sz="8820"/>
            </a:lvl2pPr>
            <a:lvl3pPr>
              <a:defRPr sz="7560"/>
            </a:lvl3pPr>
            <a:lvl4pPr>
              <a:defRPr sz="6300"/>
            </a:lvl4pPr>
            <a:lvl5pPr>
              <a:defRPr sz="6300"/>
            </a:lvl5pPr>
            <a:lvl6pPr>
              <a:defRPr sz="6300"/>
            </a:lvl6pPr>
            <a:lvl7pPr>
              <a:defRPr sz="6300"/>
            </a:lvl7pPr>
            <a:lvl8pPr>
              <a:defRPr sz="6300"/>
            </a:lvl8pPr>
            <a:lvl9pPr>
              <a:defRPr sz="6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83999" y="13386912"/>
            <a:ext cx="9289911" cy="24800909"/>
          </a:xfrm>
        </p:spPr>
        <p:txBody>
          <a:bodyPr/>
          <a:lstStyle>
            <a:lvl1pPr marL="0" indent="0">
              <a:buNone/>
              <a:defRPr sz="5040"/>
            </a:lvl1pPr>
            <a:lvl2pPr marL="1440180" indent="0">
              <a:buNone/>
              <a:defRPr sz="4410"/>
            </a:lvl2pPr>
            <a:lvl3pPr marL="2880360" indent="0">
              <a:buNone/>
              <a:defRPr sz="3780"/>
            </a:lvl3pPr>
            <a:lvl4pPr marL="4320540" indent="0">
              <a:buNone/>
              <a:defRPr sz="3150"/>
            </a:lvl4pPr>
            <a:lvl5pPr marL="5760720" indent="0">
              <a:buNone/>
              <a:defRPr sz="3150"/>
            </a:lvl5pPr>
            <a:lvl6pPr marL="7200900" indent="0">
              <a:buNone/>
              <a:defRPr sz="3150"/>
            </a:lvl6pPr>
            <a:lvl7pPr marL="8641080" indent="0">
              <a:buNone/>
              <a:defRPr sz="3150"/>
            </a:lvl7pPr>
            <a:lvl8pPr marL="10081260" indent="0">
              <a:buNone/>
              <a:defRPr sz="3150"/>
            </a:lvl8pPr>
            <a:lvl9pPr marL="11521440" indent="0">
              <a:buNone/>
              <a:defRPr sz="3150"/>
            </a:lvl9pPr>
          </a:lstStyle>
          <a:p>
            <a:pPr lvl="0"/>
            <a:r>
              <a:rPr lang="en-US"/>
              <a:t>Click to edit Master text styles</a:t>
            </a:r>
          </a:p>
        </p:txBody>
      </p:sp>
      <p:sp>
        <p:nvSpPr>
          <p:cNvPr id="5" name="Date Placeholder 4"/>
          <p:cNvSpPr>
            <a:spLocks noGrp="1"/>
          </p:cNvSpPr>
          <p:nvPr>
            <p:ph type="dt" sz="half" idx="10"/>
          </p:nvPr>
        </p:nvSpPr>
        <p:spPr/>
        <p:txBody>
          <a:bodyPr/>
          <a:lstStyle/>
          <a:p>
            <a:fld id="{E95511AC-980B-485A-851E-DBD0B8F4CBAD}" type="datetimeFigureOut">
              <a:rPr lang="en-US" smtClean="0"/>
              <a:t>3/13/2025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2719053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83999" y="2974869"/>
            <a:ext cx="9289911" cy="10412042"/>
          </a:xfrm>
        </p:spPr>
        <p:txBody>
          <a:bodyPr anchor="b"/>
          <a:lstStyle>
            <a:lvl1pPr>
              <a:defRPr sz="10080"/>
            </a:lvl1pPr>
          </a:lstStyle>
          <a:p>
            <a:r>
              <a:rPr lang="en-US"/>
              <a:t>Click to edit Master title style</a:t>
            </a:r>
            <a:endParaRPr lang="en-US" dirty="0"/>
          </a:p>
        </p:txBody>
      </p:sp>
      <p:sp>
        <p:nvSpPr>
          <p:cNvPr id="3" name="Picture Placeholder 2"/>
          <p:cNvSpPr>
            <a:spLocks noGrp="1" noChangeAspect="1"/>
          </p:cNvSpPr>
          <p:nvPr>
            <p:ph type="pic" idx="1"/>
          </p:nvPr>
        </p:nvSpPr>
        <p:spPr>
          <a:xfrm>
            <a:off x="12245281" y="6424901"/>
            <a:ext cx="14581823" cy="31711279"/>
          </a:xfrm>
        </p:spPr>
        <p:txBody>
          <a:bodyPr anchor="t"/>
          <a:lstStyle>
            <a:lvl1pPr marL="0" indent="0">
              <a:buNone/>
              <a:defRPr sz="10080"/>
            </a:lvl1pPr>
            <a:lvl2pPr marL="1440180" indent="0">
              <a:buNone/>
              <a:defRPr sz="8820"/>
            </a:lvl2pPr>
            <a:lvl3pPr marL="2880360" indent="0">
              <a:buNone/>
              <a:defRPr sz="7560"/>
            </a:lvl3pPr>
            <a:lvl4pPr marL="4320540" indent="0">
              <a:buNone/>
              <a:defRPr sz="6300"/>
            </a:lvl4pPr>
            <a:lvl5pPr marL="5760720" indent="0">
              <a:buNone/>
              <a:defRPr sz="6300"/>
            </a:lvl5pPr>
            <a:lvl6pPr marL="7200900" indent="0">
              <a:buNone/>
              <a:defRPr sz="6300"/>
            </a:lvl6pPr>
            <a:lvl7pPr marL="8641080" indent="0">
              <a:buNone/>
              <a:defRPr sz="6300"/>
            </a:lvl7pPr>
            <a:lvl8pPr marL="10081260" indent="0">
              <a:buNone/>
              <a:defRPr sz="6300"/>
            </a:lvl8pPr>
            <a:lvl9pPr marL="11521440" indent="0">
              <a:buNone/>
              <a:defRPr sz="6300"/>
            </a:lvl9pPr>
          </a:lstStyle>
          <a:p>
            <a:r>
              <a:rPr lang="en-US"/>
              <a:t>Click icon to add picture</a:t>
            </a:r>
            <a:endParaRPr lang="en-US" dirty="0"/>
          </a:p>
        </p:txBody>
      </p:sp>
      <p:sp>
        <p:nvSpPr>
          <p:cNvPr id="4" name="Text Placeholder 3"/>
          <p:cNvSpPr>
            <a:spLocks noGrp="1"/>
          </p:cNvSpPr>
          <p:nvPr>
            <p:ph type="body" sz="half" idx="2"/>
          </p:nvPr>
        </p:nvSpPr>
        <p:spPr>
          <a:xfrm>
            <a:off x="1983999" y="13386912"/>
            <a:ext cx="9289911" cy="24800909"/>
          </a:xfrm>
        </p:spPr>
        <p:txBody>
          <a:bodyPr/>
          <a:lstStyle>
            <a:lvl1pPr marL="0" indent="0">
              <a:buNone/>
              <a:defRPr sz="5040"/>
            </a:lvl1pPr>
            <a:lvl2pPr marL="1440180" indent="0">
              <a:buNone/>
              <a:defRPr sz="4410"/>
            </a:lvl2pPr>
            <a:lvl3pPr marL="2880360" indent="0">
              <a:buNone/>
              <a:defRPr sz="3780"/>
            </a:lvl3pPr>
            <a:lvl4pPr marL="4320540" indent="0">
              <a:buNone/>
              <a:defRPr sz="3150"/>
            </a:lvl4pPr>
            <a:lvl5pPr marL="5760720" indent="0">
              <a:buNone/>
              <a:defRPr sz="3150"/>
            </a:lvl5pPr>
            <a:lvl6pPr marL="7200900" indent="0">
              <a:buNone/>
              <a:defRPr sz="3150"/>
            </a:lvl6pPr>
            <a:lvl7pPr marL="8641080" indent="0">
              <a:buNone/>
              <a:defRPr sz="3150"/>
            </a:lvl7pPr>
            <a:lvl8pPr marL="10081260" indent="0">
              <a:buNone/>
              <a:defRPr sz="3150"/>
            </a:lvl8pPr>
            <a:lvl9pPr marL="11521440" indent="0">
              <a:buNone/>
              <a:defRPr sz="3150"/>
            </a:lvl9pPr>
          </a:lstStyle>
          <a:p>
            <a:pPr lvl="0"/>
            <a:r>
              <a:rPr lang="en-US"/>
              <a:t>Click to edit Master text styles</a:t>
            </a:r>
          </a:p>
        </p:txBody>
      </p:sp>
      <p:sp>
        <p:nvSpPr>
          <p:cNvPr id="5" name="Date Placeholder 4"/>
          <p:cNvSpPr>
            <a:spLocks noGrp="1"/>
          </p:cNvSpPr>
          <p:nvPr>
            <p:ph type="dt" sz="half" idx="10"/>
          </p:nvPr>
        </p:nvSpPr>
        <p:spPr/>
        <p:txBody>
          <a:bodyPr/>
          <a:lstStyle/>
          <a:p>
            <a:fld id="{E95511AC-980B-485A-851E-DBD0B8F4CBAD}" type="datetimeFigureOut">
              <a:rPr lang="en-US" smtClean="0"/>
              <a:t>3/13/2025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215160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80248" y="2375773"/>
            <a:ext cx="24843105" cy="862505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980248" y="11878818"/>
            <a:ext cx="24843105" cy="2831290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980248" y="41358955"/>
            <a:ext cx="6480810" cy="2375764"/>
          </a:xfrm>
          <a:prstGeom prst="rect">
            <a:avLst/>
          </a:prstGeom>
        </p:spPr>
        <p:txBody>
          <a:bodyPr vert="horz" lIns="91440" tIns="45720" rIns="91440" bIns="45720" rtlCol="0" anchor="ctr"/>
          <a:lstStyle>
            <a:lvl1pPr algn="l">
              <a:defRPr sz="3780">
                <a:solidFill>
                  <a:schemeClr val="tx1">
                    <a:tint val="75000"/>
                  </a:schemeClr>
                </a:solidFill>
              </a:defRPr>
            </a:lvl1pPr>
          </a:lstStyle>
          <a:p>
            <a:fld id="{E95511AC-980B-485A-851E-DBD0B8F4CBAD}" type="datetimeFigureOut">
              <a:rPr lang="en-US" smtClean="0"/>
              <a:t>3/13/2025</a:t>
            </a:fld>
            <a:endParaRPr lang="en-US"/>
          </a:p>
        </p:txBody>
      </p:sp>
      <p:sp>
        <p:nvSpPr>
          <p:cNvPr id="5" name="Footer Placeholder 4"/>
          <p:cNvSpPr>
            <a:spLocks noGrp="1"/>
          </p:cNvSpPr>
          <p:nvPr>
            <p:ph type="ftr" sz="quarter" idx="3"/>
          </p:nvPr>
        </p:nvSpPr>
        <p:spPr>
          <a:xfrm>
            <a:off x="9541193" y="41358955"/>
            <a:ext cx="9721215" cy="2375764"/>
          </a:xfrm>
          <a:prstGeom prst="rect">
            <a:avLst/>
          </a:prstGeom>
        </p:spPr>
        <p:txBody>
          <a:bodyPr vert="horz" lIns="91440" tIns="45720" rIns="91440" bIns="45720" rtlCol="0" anchor="ctr"/>
          <a:lstStyle>
            <a:lvl1pPr algn="ctr">
              <a:defRPr sz="37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0342543" y="41358955"/>
            <a:ext cx="6480810" cy="2375764"/>
          </a:xfrm>
          <a:prstGeom prst="rect">
            <a:avLst/>
          </a:prstGeom>
        </p:spPr>
        <p:txBody>
          <a:bodyPr vert="horz" lIns="91440" tIns="45720" rIns="91440" bIns="45720" rtlCol="0" anchor="ctr"/>
          <a:lstStyle>
            <a:lvl1pPr algn="r">
              <a:defRPr sz="3780">
                <a:solidFill>
                  <a:schemeClr val="tx1">
                    <a:tint val="75000"/>
                  </a:schemeClr>
                </a:solidFill>
              </a:defRPr>
            </a:lvl1pPr>
          </a:lstStyle>
          <a:p>
            <a:fld id="{06A2BFA2-7CEB-4D76-9663-917F13DE4B1E}" type="slidenum">
              <a:rPr lang="en-US" smtClean="0"/>
              <a:t>‹#›</a:t>
            </a:fld>
            <a:endParaRPr lang="en-US"/>
          </a:p>
        </p:txBody>
      </p:sp>
    </p:spTree>
    <p:extLst>
      <p:ext uri="{BB962C8B-B14F-4D97-AF65-F5344CB8AC3E}">
        <p14:creationId xmlns:p14="http://schemas.microsoft.com/office/powerpoint/2010/main" val="145624809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2880360" rtl="0" eaLnBrk="1" latinLnBrk="0" hangingPunct="1">
        <a:lnSpc>
          <a:spcPct val="90000"/>
        </a:lnSpc>
        <a:spcBef>
          <a:spcPct val="0"/>
        </a:spcBef>
        <a:buNone/>
        <a:defRPr sz="13860" kern="1200">
          <a:solidFill>
            <a:schemeClr val="tx1"/>
          </a:solidFill>
          <a:latin typeface="+mj-lt"/>
          <a:ea typeface="+mj-ea"/>
          <a:cs typeface="+mj-cs"/>
        </a:defRPr>
      </a:lvl1pPr>
    </p:titleStyle>
    <p:bodyStyle>
      <a:lvl1pPr marL="720090" indent="-720090" algn="l" defTabSz="2880360" rtl="0" eaLnBrk="1" latinLnBrk="0" hangingPunct="1">
        <a:lnSpc>
          <a:spcPct val="90000"/>
        </a:lnSpc>
        <a:spcBef>
          <a:spcPts val="3150"/>
        </a:spcBef>
        <a:buFont typeface="Arial" panose="020B0604020202020204" pitchFamily="34" charset="0"/>
        <a:buChar char="•"/>
        <a:defRPr sz="8820" kern="1200">
          <a:solidFill>
            <a:schemeClr val="tx1"/>
          </a:solidFill>
          <a:latin typeface="+mn-lt"/>
          <a:ea typeface="+mn-ea"/>
          <a:cs typeface="+mn-cs"/>
        </a:defRPr>
      </a:lvl1pPr>
      <a:lvl2pPr marL="2160270" indent="-720090" algn="l" defTabSz="2880360" rtl="0" eaLnBrk="1" latinLnBrk="0" hangingPunct="1">
        <a:lnSpc>
          <a:spcPct val="90000"/>
        </a:lnSpc>
        <a:spcBef>
          <a:spcPts val="1575"/>
        </a:spcBef>
        <a:buFont typeface="Arial" panose="020B0604020202020204" pitchFamily="34" charset="0"/>
        <a:buChar char="•"/>
        <a:defRPr sz="7560" kern="1200">
          <a:solidFill>
            <a:schemeClr val="tx1"/>
          </a:solidFill>
          <a:latin typeface="+mn-lt"/>
          <a:ea typeface="+mn-ea"/>
          <a:cs typeface="+mn-cs"/>
        </a:defRPr>
      </a:lvl2pPr>
      <a:lvl3pPr marL="3600450" indent="-720090" algn="l" defTabSz="2880360" rtl="0" eaLnBrk="1" latinLnBrk="0" hangingPunct="1">
        <a:lnSpc>
          <a:spcPct val="90000"/>
        </a:lnSpc>
        <a:spcBef>
          <a:spcPts val="1575"/>
        </a:spcBef>
        <a:buFont typeface="Arial" panose="020B0604020202020204" pitchFamily="34" charset="0"/>
        <a:buChar char="•"/>
        <a:defRPr sz="6300" kern="1200">
          <a:solidFill>
            <a:schemeClr val="tx1"/>
          </a:solidFill>
          <a:latin typeface="+mn-lt"/>
          <a:ea typeface="+mn-ea"/>
          <a:cs typeface="+mn-cs"/>
        </a:defRPr>
      </a:lvl3pPr>
      <a:lvl4pPr marL="504063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4pPr>
      <a:lvl5pPr marL="648081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5pPr>
      <a:lvl6pPr marL="792099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6pPr>
      <a:lvl7pPr marL="936117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7pPr>
      <a:lvl8pPr marL="1080135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8pPr>
      <a:lvl9pPr marL="1224153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9pPr>
    </p:bodyStyle>
    <p:otherStyle>
      <a:defPPr>
        <a:defRPr lang="en-US"/>
      </a:defPPr>
      <a:lvl1pPr marL="0" algn="l" defTabSz="2880360" rtl="0" eaLnBrk="1" latinLnBrk="0" hangingPunct="1">
        <a:defRPr sz="5670" kern="1200">
          <a:solidFill>
            <a:schemeClr val="tx1"/>
          </a:solidFill>
          <a:latin typeface="+mn-lt"/>
          <a:ea typeface="+mn-ea"/>
          <a:cs typeface="+mn-cs"/>
        </a:defRPr>
      </a:lvl1pPr>
      <a:lvl2pPr marL="1440180" algn="l" defTabSz="2880360" rtl="0" eaLnBrk="1" latinLnBrk="0" hangingPunct="1">
        <a:defRPr sz="5670" kern="1200">
          <a:solidFill>
            <a:schemeClr val="tx1"/>
          </a:solidFill>
          <a:latin typeface="+mn-lt"/>
          <a:ea typeface="+mn-ea"/>
          <a:cs typeface="+mn-cs"/>
        </a:defRPr>
      </a:lvl2pPr>
      <a:lvl3pPr marL="2880360" algn="l" defTabSz="2880360" rtl="0" eaLnBrk="1" latinLnBrk="0" hangingPunct="1">
        <a:defRPr sz="5670" kern="1200">
          <a:solidFill>
            <a:schemeClr val="tx1"/>
          </a:solidFill>
          <a:latin typeface="+mn-lt"/>
          <a:ea typeface="+mn-ea"/>
          <a:cs typeface="+mn-cs"/>
        </a:defRPr>
      </a:lvl3pPr>
      <a:lvl4pPr marL="4320540" algn="l" defTabSz="2880360" rtl="0" eaLnBrk="1" latinLnBrk="0" hangingPunct="1">
        <a:defRPr sz="5670" kern="1200">
          <a:solidFill>
            <a:schemeClr val="tx1"/>
          </a:solidFill>
          <a:latin typeface="+mn-lt"/>
          <a:ea typeface="+mn-ea"/>
          <a:cs typeface="+mn-cs"/>
        </a:defRPr>
      </a:lvl4pPr>
      <a:lvl5pPr marL="5760720" algn="l" defTabSz="2880360" rtl="0" eaLnBrk="1" latinLnBrk="0" hangingPunct="1">
        <a:defRPr sz="5670" kern="1200">
          <a:solidFill>
            <a:schemeClr val="tx1"/>
          </a:solidFill>
          <a:latin typeface="+mn-lt"/>
          <a:ea typeface="+mn-ea"/>
          <a:cs typeface="+mn-cs"/>
        </a:defRPr>
      </a:lvl5pPr>
      <a:lvl6pPr marL="7200900" algn="l" defTabSz="2880360" rtl="0" eaLnBrk="1" latinLnBrk="0" hangingPunct="1">
        <a:defRPr sz="5670" kern="1200">
          <a:solidFill>
            <a:schemeClr val="tx1"/>
          </a:solidFill>
          <a:latin typeface="+mn-lt"/>
          <a:ea typeface="+mn-ea"/>
          <a:cs typeface="+mn-cs"/>
        </a:defRPr>
      </a:lvl6pPr>
      <a:lvl7pPr marL="8641080" algn="l" defTabSz="2880360" rtl="0" eaLnBrk="1" latinLnBrk="0" hangingPunct="1">
        <a:defRPr sz="5670" kern="1200">
          <a:solidFill>
            <a:schemeClr val="tx1"/>
          </a:solidFill>
          <a:latin typeface="+mn-lt"/>
          <a:ea typeface="+mn-ea"/>
          <a:cs typeface="+mn-cs"/>
        </a:defRPr>
      </a:lvl7pPr>
      <a:lvl8pPr marL="10081260" algn="l" defTabSz="2880360" rtl="0" eaLnBrk="1" latinLnBrk="0" hangingPunct="1">
        <a:defRPr sz="5670" kern="1200">
          <a:solidFill>
            <a:schemeClr val="tx1"/>
          </a:solidFill>
          <a:latin typeface="+mn-lt"/>
          <a:ea typeface="+mn-ea"/>
          <a:cs typeface="+mn-cs"/>
        </a:defRPr>
      </a:lvl8pPr>
      <a:lvl9pPr marL="11521440" algn="l" defTabSz="2880360" rtl="0" eaLnBrk="1" latinLnBrk="0" hangingPunct="1">
        <a:defRPr sz="567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E4F7B-BDBB-AF4A-B4AD-63280788DEC9}"/>
              </a:ext>
            </a:extLst>
          </p:cNvPr>
          <p:cNvSpPr txBox="1">
            <a:spLocks/>
          </p:cNvSpPr>
          <p:nvPr/>
        </p:nvSpPr>
        <p:spPr>
          <a:xfrm>
            <a:off x="1585381" y="7027852"/>
            <a:ext cx="25923875" cy="1146361"/>
          </a:xfrm>
          <a:prstGeom prst="rect">
            <a:avLst/>
          </a:prstGeom>
        </p:spPr>
        <p:txBody>
          <a:bodyPr vert="horz" lIns="91440" tIns="45720" rIns="91440" bIns="45720" rtlCol="0" anchor="b">
            <a:normAutofit/>
          </a:bodyPr>
          <a:lstStyle>
            <a:lvl1pPr algn="ctr" defTabSz="2880360" rtl="0" eaLnBrk="1" latinLnBrk="0" hangingPunct="1">
              <a:lnSpc>
                <a:spcPct val="90000"/>
              </a:lnSpc>
              <a:spcBef>
                <a:spcPct val="0"/>
              </a:spcBef>
              <a:buNone/>
              <a:defRPr sz="18900" kern="1200">
                <a:solidFill>
                  <a:schemeClr val="tx1"/>
                </a:solidFill>
                <a:latin typeface="+mj-lt"/>
                <a:ea typeface="+mj-ea"/>
                <a:cs typeface="+mj-cs"/>
              </a:defRPr>
            </a:lvl1pPr>
          </a:lstStyle>
          <a:p>
            <a:r>
              <a:rPr lang="vi-VN" sz="6600" b="1">
                <a:latin typeface="+mj-lt"/>
                <a:cs typeface="Times New Roman" panose="02020603050405020304" pitchFamily="18" charset="0"/>
              </a:rPr>
              <a:t>Nhận diện hành động của người sử dụng cảm biến gia tốc</a:t>
            </a:r>
            <a:endParaRPr lang="en-US" sz="6600" b="1" dirty="0"/>
          </a:p>
        </p:txBody>
      </p:sp>
      <p:sp>
        <p:nvSpPr>
          <p:cNvPr id="6" name="Rectangle 5">
            <a:extLst>
              <a:ext uri="{FF2B5EF4-FFF2-40B4-BE49-F238E27FC236}">
                <a16:creationId xmlns:a16="http://schemas.microsoft.com/office/drawing/2014/main" id="{FDB71301-74E9-3D33-787D-882C46CB1337}"/>
              </a:ext>
            </a:extLst>
          </p:cNvPr>
          <p:cNvSpPr/>
          <p:nvPr/>
        </p:nvSpPr>
        <p:spPr>
          <a:xfrm>
            <a:off x="4715952" y="8328108"/>
            <a:ext cx="19256188" cy="59307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599" b="1"/>
              <a:t>Trịnh Hoàng Hà, Trịnh Thị Yến Mai, Mai Đức Hòa , Nguyễn Thị Lan Anh</a:t>
            </a:r>
            <a:endParaRPr lang="en-US" sz="3599" b="1" dirty="0"/>
          </a:p>
        </p:txBody>
      </p:sp>
      <p:sp>
        <p:nvSpPr>
          <p:cNvPr id="7" name="Rectangle 6">
            <a:extLst>
              <a:ext uri="{FF2B5EF4-FFF2-40B4-BE49-F238E27FC236}">
                <a16:creationId xmlns:a16="http://schemas.microsoft.com/office/drawing/2014/main" id="{C5866BCA-6519-4A04-49D6-16F03CF06786}"/>
              </a:ext>
            </a:extLst>
          </p:cNvPr>
          <p:cNvSpPr/>
          <p:nvPr/>
        </p:nvSpPr>
        <p:spPr>
          <a:xfrm>
            <a:off x="4773706" y="8565587"/>
            <a:ext cx="19256188" cy="196850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199" i="1"/>
              <a:t>Dainam University, Hanoi, Vietnam</a:t>
            </a:r>
            <a:endParaRPr lang="en-US" sz="3199" i="1" dirty="0"/>
          </a:p>
        </p:txBody>
      </p:sp>
      <p:sp>
        <p:nvSpPr>
          <p:cNvPr id="16" name="Text Box 189">
            <a:extLst>
              <a:ext uri="{FF2B5EF4-FFF2-40B4-BE49-F238E27FC236}">
                <a16:creationId xmlns:a16="http://schemas.microsoft.com/office/drawing/2014/main" id="{51079C32-2598-22AE-8FEA-44580D8E22CE}"/>
              </a:ext>
            </a:extLst>
          </p:cNvPr>
          <p:cNvSpPr txBox="1">
            <a:spLocks noChangeArrowheads="1"/>
          </p:cNvSpPr>
          <p:nvPr/>
        </p:nvSpPr>
        <p:spPr bwMode="auto">
          <a:xfrm>
            <a:off x="453007" y="12095976"/>
            <a:ext cx="9074187" cy="7540781"/>
          </a:xfrm>
          <a:prstGeom prst="rect">
            <a:avLst/>
          </a:prstGeom>
          <a:solidFill>
            <a:schemeClr val="bg1"/>
          </a:solidFill>
          <a:ln w="57150">
            <a:solidFill>
              <a:srgbClr val="233F99"/>
            </a:solidFill>
          </a:ln>
          <a:effectLst/>
        </p:spPr>
        <p:txBody>
          <a:bodyPr wrap="square" lIns="173940" tIns="173940" rIns="173940" bIns="173940">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a:buNone/>
            </a:pPr>
            <a:r>
              <a:rPr lang="vi-VN" sz="2800" b="1">
                <a:latin typeface="Calibri" panose="020F0502020204030204" pitchFamily="34" charset="0"/>
                <a:ea typeface="Calibri" panose="020F0502020204030204" pitchFamily="34" charset="0"/>
                <a:cs typeface="Calibri" panose="020F0502020204030204" pitchFamily="34" charset="0"/>
              </a:rPr>
              <a:t>Nhận diện hành động con người sử dụng cảm biến gia tốc</a:t>
            </a:r>
          </a:p>
          <a:p>
            <a:pPr>
              <a:buFont typeface="Arial" panose="020B0604020202020204" pitchFamily="34" charset="0"/>
              <a:buChar char="•"/>
            </a:pPr>
            <a:r>
              <a:rPr lang="vi-VN" sz="2800" b="1">
                <a:latin typeface="Calibri" panose="020F0502020204030204" pitchFamily="34" charset="0"/>
                <a:ea typeface="Calibri" panose="020F0502020204030204" pitchFamily="34" charset="0"/>
                <a:cs typeface="Calibri" panose="020F0502020204030204" pitchFamily="34" charset="0"/>
              </a:rPr>
              <a:t>Mục tiêu</a:t>
            </a:r>
            <a:r>
              <a:rPr lang="vi-VN" sz="2800">
                <a:latin typeface="Calibri" panose="020F0502020204030204" pitchFamily="34" charset="0"/>
                <a:ea typeface="Calibri" panose="020F0502020204030204" pitchFamily="34" charset="0"/>
                <a:cs typeface="Calibri" panose="020F0502020204030204" pitchFamily="34" charset="0"/>
              </a:rPr>
              <a:t>: Phân loại các hành động con người (đi bộ, đứng, ngồi, chạy bộ, ngã, nhảy) từ chuỗi dữ liệu thời gian thực thu thập bởi cảm biến gia tốc và con quay hồi chuyển.</a:t>
            </a:r>
          </a:p>
          <a:p>
            <a:pPr>
              <a:buFont typeface="Arial" panose="020B0604020202020204" pitchFamily="34" charset="0"/>
              <a:buChar char="•"/>
            </a:pPr>
            <a:r>
              <a:rPr lang="vi-VN" sz="2800" b="1">
                <a:latin typeface="Calibri" panose="020F0502020204030204" pitchFamily="34" charset="0"/>
                <a:ea typeface="Calibri" panose="020F0502020204030204" pitchFamily="34" charset="0"/>
                <a:cs typeface="Calibri" panose="020F0502020204030204" pitchFamily="34" charset="0"/>
              </a:rPr>
              <a:t>Ứng dụng tiềm năng</a:t>
            </a:r>
            <a:r>
              <a:rPr lang="vi-VN" sz="2800">
                <a:latin typeface="Calibri" panose="020F0502020204030204" pitchFamily="34" charset="0"/>
                <a:ea typeface="Calibri" panose="020F0502020204030204" pitchFamily="34" charset="0"/>
                <a:cs typeface="Calibri" panose="020F0502020204030204" pitchFamily="34" charset="0"/>
              </a:rPr>
              <a:t>: Có thể áp dụng trong nhiều lĩnh vực như y tế (phát hiện ngã ở người cao tuổi), thể thao (theo dõi chuyển động vận động viên), an ninh (giám sát hành vi), và tự động hóa thiết bị gia dụng.</a:t>
            </a:r>
          </a:p>
          <a:p>
            <a:pPr>
              <a:buFont typeface="Arial" panose="020B0604020202020204" pitchFamily="34" charset="0"/>
              <a:buChar char="•"/>
            </a:pPr>
            <a:r>
              <a:rPr lang="vi-VN" sz="2800" b="1">
                <a:latin typeface="Calibri" panose="020F0502020204030204" pitchFamily="34" charset="0"/>
                <a:ea typeface="Calibri" panose="020F0502020204030204" pitchFamily="34" charset="0"/>
                <a:cs typeface="Calibri" panose="020F0502020204030204" pitchFamily="34" charset="0"/>
              </a:rPr>
              <a:t>Đóng góp</a:t>
            </a:r>
            <a:r>
              <a:rPr lang="vi-VN" sz="2800">
                <a:latin typeface="Calibri" panose="020F0502020204030204" pitchFamily="34" charset="0"/>
                <a:ea typeface="Calibri" panose="020F0502020204030204" pitchFamily="34" charset="0"/>
                <a:cs typeface="Calibri" panose="020F0502020204030204" pitchFamily="34" charset="0"/>
              </a:rPr>
              <a:t>: </a:t>
            </a:r>
          </a:p>
          <a:p>
            <a:pPr marL="742950" lvl="1" indent="-285750">
              <a:buFont typeface="Arial" panose="020B0604020202020204" pitchFamily="34" charset="0"/>
              <a:buChar char="•"/>
            </a:pPr>
            <a:r>
              <a:rPr lang="vi-VN" sz="2800">
                <a:latin typeface="Calibri" panose="020F0502020204030204" pitchFamily="34" charset="0"/>
                <a:ea typeface="Calibri" panose="020F0502020204030204" pitchFamily="34" charset="0"/>
                <a:cs typeface="Calibri" panose="020F0502020204030204" pitchFamily="34" charset="0"/>
              </a:rPr>
              <a:t>Đề xuất sử dụng kiến trúc Transformer để biến đổi dữ liệu thô từ cảm biến (IMU) thành các đặc trưng và phân loại hành động thông qua mô hình học sâu.</a:t>
            </a:r>
          </a:p>
          <a:p>
            <a:pPr marL="742950" lvl="1" indent="-285750">
              <a:buFont typeface="Arial" panose="020B0604020202020204" pitchFamily="34" charset="0"/>
              <a:buChar char="•"/>
            </a:pPr>
            <a:r>
              <a:rPr lang="vi-VN" sz="2800">
                <a:latin typeface="Calibri" panose="020F0502020204030204" pitchFamily="34" charset="0"/>
                <a:ea typeface="Calibri" panose="020F0502020204030204" pitchFamily="34" charset="0"/>
                <a:cs typeface="Calibri" panose="020F0502020204030204" pitchFamily="34" charset="0"/>
              </a:rPr>
              <a:t>Xây dựng hệ thống thời gian thực tích hợp IoT (dùng ESP32 và giao thức UDP) và giao diện người dùng (GUI) để trực quan hóa dữ liệu cảm biến và kết quả nhận diện hành động.</a:t>
            </a:r>
          </a:p>
        </p:txBody>
      </p:sp>
      <p:sp>
        <p:nvSpPr>
          <p:cNvPr id="17" name="Rectangle 16">
            <a:extLst>
              <a:ext uri="{FF2B5EF4-FFF2-40B4-BE49-F238E27FC236}">
                <a16:creationId xmlns:a16="http://schemas.microsoft.com/office/drawing/2014/main" id="{DE4BE971-7A47-3451-3EE2-CA13BA5489F4}"/>
              </a:ext>
            </a:extLst>
          </p:cNvPr>
          <p:cNvSpPr/>
          <p:nvPr/>
        </p:nvSpPr>
        <p:spPr>
          <a:xfrm>
            <a:off x="453007" y="11087661"/>
            <a:ext cx="9074187" cy="964611"/>
          </a:xfrm>
          <a:prstGeom prst="rect">
            <a:avLst/>
          </a:prstGeom>
          <a:solidFill>
            <a:srgbClr val="233F99"/>
          </a:solidFill>
          <a:ln w="57150"/>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en-US" sz="5399" b="1">
                <a:solidFill>
                  <a:schemeClr val="bg1"/>
                </a:solidFill>
              </a:rPr>
              <a:t>Giới thiệu</a:t>
            </a:r>
            <a:endParaRPr lang="en-US" sz="5399" b="1" dirty="0">
              <a:solidFill>
                <a:schemeClr val="bg1"/>
              </a:solidFill>
            </a:endParaRPr>
          </a:p>
        </p:txBody>
      </p:sp>
      <p:sp>
        <p:nvSpPr>
          <p:cNvPr id="18" name="Text Box 194">
            <a:extLst>
              <a:ext uri="{FF2B5EF4-FFF2-40B4-BE49-F238E27FC236}">
                <a16:creationId xmlns:a16="http://schemas.microsoft.com/office/drawing/2014/main" id="{4344EFC7-1139-FBE7-117C-D3003C17EFFF}"/>
              </a:ext>
            </a:extLst>
          </p:cNvPr>
          <p:cNvSpPr txBox="1">
            <a:spLocks noChangeArrowheads="1"/>
          </p:cNvSpPr>
          <p:nvPr/>
        </p:nvSpPr>
        <p:spPr bwMode="auto">
          <a:xfrm>
            <a:off x="453007" y="21128949"/>
            <a:ext cx="9074187" cy="18859385"/>
          </a:xfrm>
          <a:prstGeom prst="rect">
            <a:avLst/>
          </a:prstGeom>
          <a:solidFill>
            <a:schemeClr val="bg1"/>
          </a:solidFill>
          <a:ln w="57150">
            <a:solidFill>
              <a:srgbClr val="233F99"/>
            </a:solidFill>
          </a:ln>
          <a:effectLst/>
        </p:spPr>
        <p:txBody>
          <a:bodyPr lIns="173940" tIns="173940" rIns="173940" bIns="173940">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eaLnBrk="1" hangingPunct="1"/>
            <a:endParaRPr lang="en-US" sz="3000" b="1"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eaLnBrk="1" hangingPunct="1"/>
            <a:endParaRPr lang="en-US" sz="3000" b="1" dirty="0">
              <a:latin typeface="Calibri" pitchFamily="34" charset="0"/>
            </a:endParaRPr>
          </a:p>
          <a:p>
            <a:pPr algn="ctr" eaLnBrk="1" hangingPunct="1"/>
            <a:endParaRPr lang="en-US" sz="3000" b="1" dirty="0">
              <a:latin typeface="Calibri" pitchFamily="34" charset="0"/>
            </a:endParaRPr>
          </a:p>
        </p:txBody>
      </p:sp>
      <p:sp>
        <p:nvSpPr>
          <p:cNvPr id="19" name="Rectangle 18">
            <a:extLst>
              <a:ext uri="{FF2B5EF4-FFF2-40B4-BE49-F238E27FC236}">
                <a16:creationId xmlns:a16="http://schemas.microsoft.com/office/drawing/2014/main" id="{1640A9FB-E213-CCEB-F04F-83DD2303D1D8}"/>
              </a:ext>
            </a:extLst>
          </p:cNvPr>
          <p:cNvSpPr/>
          <p:nvPr/>
        </p:nvSpPr>
        <p:spPr>
          <a:xfrm>
            <a:off x="19610181" y="20182605"/>
            <a:ext cx="8667640" cy="1007349"/>
          </a:xfrm>
          <a:prstGeom prst="rect">
            <a:avLst/>
          </a:prstGeom>
          <a:solidFill>
            <a:srgbClr val="233F99"/>
          </a:solidFill>
          <a:ln w="57150"/>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en-US" sz="5399" b="1">
                <a:solidFill>
                  <a:schemeClr val="bg1"/>
                </a:solidFill>
              </a:rPr>
              <a:t>Kết quả</a:t>
            </a:r>
            <a:endParaRPr lang="en-US" sz="5399" b="1" dirty="0">
              <a:solidFill>
                <a:schemeClr val="bg1"/>
              </a:solidFill>
            </a:endParaRPr>
          </a:p>
        </p:txBody>
      </p:sp>
      <p:sp>
        <p:nvSpPr>
          <p:cNvPr id="20" name="Text Box 191">
            <a:extLst>
              <a:ext uri="{FF2B5EF4-FFF2-40B4-BE49-F238E27FC236}">
                <a16:creationId xmlns:a16="http://schemas.microsoft.com/office/drawing/2014/main" id="{D9710905-8CED-BDEE-1C02-E33551D97D69}"/>
              </a:ext>
            </a:extLst>
          </p:cNvPr>
          <p:cNvSpPr txBox="1">
            <a:spLocks noChangeArrowheads="1"/>
          </p:cNvSpPr>
          <p:nvPr/>
        </p:nvSpPr>
        <p:spPr bwMode="auto">
          <a:xfrm>
            <a:off x="19590338" y="21096292"/>
            <a:ext cx="8667640" cy="18859384"/>
          </a:xfrm>
          <a:prstGeom prst="rect">
            <a:avLst/>
          </a:prstGeom>
          <a:solidFill>
            <a:schemeClr val="bg1"/>
          </a:solidFill>
          <a:ln w="57150">
            <a:solidFill>
              <a:srgbClr val="233F99"/>
            </a:solidFill>
          </a:ln>
          <a:effectLst/>
        </p:spPr>
        <p:txBody>
          <a:bodyPr lIns="173940" tIns="173940" rIns="173940" bIns="173940">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endParaRPr lang="en-US" sz="30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eaLnBrk="1" hangingPunct="1"/>
            <a:endParaRPr lang="en-US" sz="3000"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a:p>
            <a:pPr algn="ctr" eaLnBrk="1" hangingPunct="1"/>
            <a:endParaRPr lang="en-US" sz="3000" b="1" dirty="0">
              <a:latin typeface="Calibri" pitchFamily="34" charset="0"/>
            </a:endParaRPr>
          </a:p>
        </p:txBody>
      </p:sp>
      <p:sp>
        <p:nvSpPr>
          <p:cNvPr id="21" name="Rectangle 20">
            <a:extLst>
              <a:ext uri="{FF2B5EF4-FFF2-40B4-BE49-F238E27FC236}">
                <a16:creationId xmlns:a16="http://schemas.microsoft.com/office/drawing/2014/main" id="{78E0184E-C494-F5D6-5DDB-4CEE6BD43A53}"/>
              </a:ext>
            </a:extLst>
          </p:cNvPr>
          <p:cNvSpPr/>
          <p:nvPr/>
        </p:nvSpPr>
        <p:spPr>
          <a:xfrm>
            <a:off x="9987268" y="11093113"/>
            <a:ext cx="18335070" cy="1002860"/>
          </a:xfrm>
          <a:prstGeom prst="rect">
            <a:avLst/>
          </a:prstGeom>
          <a:solidFill>
            <a:srgbClr val="233F99"/>
          </a:solidFill>
          <a:ln w="57150">
            <a:solidFill>
              <a:srgbClr val="233F99"/>
            </a:solidFill>
          </a:ln>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en-US" sz="5399" b="1">
                <a:solidFill>
                  <a:schemeClr val="bg1"/>
                </a:solidFill>
                <a:latin typeface="Calibri (Body)"/>
                <a:ea typeface="Calibri" panose="020F0502020204030204" pitchFamily="34" charset="0"/>
                <a:cs typeface="Calibri" panose="020F0502020204030204" pitchFamily="34" charset="0"/>
              </a:rPr>
              <a:t>Sơ đồ hệ thống</a:t>
            </a:r>
            <a:endParaRPr lang="en-US" sz="5399" b="1" dirty="0">
              <a:solidFill>
                <a:schemeClr val="bg1"/>
              </a:solidFill>
              <a:latin typeface="Calibri (Body)"/>
              <a:ea typeface="Calibri" panose="020F0502020204030204" pitchFamily="34" charset="0"/>
              <a:cs typeface="Calibri" panose="020F0502020204030204" pitchFamily="34" charset="0"/>
            </a:endParaRPr>
          </a:p>
        </p:txBody>
      </p:sp>
      <p:sp>
        <p:nvSpPr>
          <p:cNvPr id="22" name="Text Box 190">
            <a:extLst>
              <a:ext uri="{FF2B5EF4-FFF2-40B4-BE49-F238E27FC236}">
                <a16:creationId xmlns:a16="http://schemas.microsoft.com/office/drawing/2014/main" id="{BBCBE0B2-CB96-D2B9-0F5A-287BF23B37D1}"/>
              </a:ext>
            </a:extLst>
          </p:cNvPr>
          <p:cNvSpPr txBox="1">
            <a:spLocks noChangeArrowheads="1"/>
          </p:cNvSpPr>
          <p:nvPr/>
        </p:nvSpPr>
        <p:spPr bwMode="auto">
          <a:xfrm>
            <a:off x="10039725" y="21128947"/>
            <a:ext cx="9074186" cy="18859384"/>
          </a:xfrm>
          <a:prstGeom prst="rect">
            <a:avLst/>
          </a:prstGeom>
          <a:solidFill>
            <a:schemeClr val="bg1"/>
          </a:solidFill>
          <a:ln w="57150">
            <a:solidFill>
              <a:srgbClr val="233F99"/>
            </a:solidFill>
          </a:ln>
          <a:effectLst/>
        </p:spPr>
        <p:txBody>
          <a:bodyPr lIns="173940" tIns="173940" rIns="173940" bIns="173940">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3000" dirty="0">
                <a:latin typeface="+mn-lt"/>
              </a:rPr>
              <a:t>                                          </a:t>
            </a:r>
          </a:p>
          <a:p>
            <a:pPr eaLnBrk="1" hangingPunct="1"/>
            <a:endParaRPr lang="en-US" sz="3000" dirty="0">
              <a:latin typeface="+mn-lt"/>
            </a:endParaRPr>
          </a:p>
          <a:p>
            <a:pPr eaLnBrk="1" hangingPunct="1"/>
            <a:endParaRPr lang="en-US" sz="3000" dirty="0">
              <a:latin typeface="+mn-lt"/>
            </a:endParaRPr>
          </a:p>
          <a:p>
            <a:pPr eaLnBrk="1" hangingPunct="1"/>
            <a:endParaRPr lang="en-US" sz="3000" dirty="0">
              <a:latin typeface="+mn-lt"/>
            </a:endParaRPr>
          </a:p>
          <a:p>
            <a:pPr eaLnBrk="1" hangingPunct="1"/>
            <a:endParaRPr lang="en-US" sz="3000" dirty="0">
              <a:latin typeface="+mn-lt"/>
            </a:endParaRPr>
          </a:p>
          <a:p>
            <a:pPr eaLnBrk="1" hangingPunct="1"/>
            <a:endParaRPr lang="en-US" sz="3000" dirty="0">
              <a:latin typeface="+mn-lt"/>
            </a:endParaRPr>
          </a:p>
          <a:p>
            <a:pPr eaLnBrk="1" hangingPunct="1"/>
            <a:endParaRPr lang="en-US" sz="3000" dirty="0">
              <a:latin typeface="+mn-lt"/>
            </a:endParaRPr>
          </a:p>
          <a:p>
            <a:pPr eaLnBrk="1" hangingPunct="1"/>
            <a:endParaRPr lang="en-US" sz="3000" dirty="0">
              <a:latin typeface="+mn-lt"/>
            </a:endParaRPr>
          </a:p>
          <a:p>
            <a:pPr eaLnBrk="1" hangingPunct="1"/>
            <a:endParaRPr lang="en-US" sz="3000" dirty="0">
              <a:latin typeface="+mn-lt"/>
            </a:endParaRPr>
          </a:p>
          <a:p>
            <a:pPr eaLnBrk="1" hangingPunct="1"/>
            <a:endParaRPr lang="en-US" sz="3000" dirty="0">
              <a:latin typeface="+mn-lt"/>
            </a:endParaRPr>
          </a:p>
          <a:p>
            <a:pPr algn="ctr" eaLnBrk="1" hangingPunct="1"/>
            <a:r>
              <a:rPr lang="en-US" sz="3000" dirty="0">
                <a:latin typeface="+mn-lt"/>
              </a:rPr>
              <a:t>	</a:t>
            </a:r>
          </a:p>
          <a:p>
            <a:pPr eaLnBrk="1" hangingPunct="1"/>
            <a:endParaRPr lang="en-US" sz="3000" dirty="0">
              <a:latin typeface="+mn-lt"/>
            </a:endParaRPr>
          </a:p>
          <a:p>
            <a:pPr eaLnBrk="1" hangingPunct="1"/>
            <a:endParaRPr lang="en-US" sz="3000" dirty="0">
              <a:latin typeface="+mn-lt"/>
            </a:endParaRPr>
          </a:p>
          <a:p>
            <a:pPr eaLnBrk="1" hangingPunct="1"/>
            <a:endParaRPr lang="en-US" sz="3000" dirty="0">
              <a:latin typeface="+mn-lt"/>
            </a:endParaRPr>
          </a:p>
          <a:p>
            <a:pPr eaLnBrk="1" hangingPunct="1"/>
            <a:endParaRPr lang="en-US" sz="3000" dirty="0">
              <a:latin typeface="+mn-lt"/>
            </a:endParaRPr>
          </a:p>
          <a:p>
            <a:pPr eaLnBrk="1" hangingPunct="1"/>
            <a:endParaRPr lang="en-US" sz="3000" dirty="0">
              <a:latin typeface="+mn-lt"/>
            </a:endParaRPr>
          </a:p>
          <a:p>
            <a:pPr eaLnBrk="1" hangingPunct="1"/>
            <a:endParaRPr lang="en-US" sz="3000" dirty="0">
              <a:latin typeface="+mn-lt"/>
            </a:endParaRPr>
          </a:p>
          <a:p>
            <a:pPr eaLnBrk="1" hangingPunct="1"/>
            <a:endParaRPr lang="en-US" sz="3000" dirty="0">
              <a:latin typeface="+mn-lt"/>
            </a:endParaRPr>
          </a:p>
          <a:p>
            <a:pPr eaLnBrk="1" hangingPunct="1"/>
            <a:endParaRPr lang="en-US" sz="3000" dirty="0">
              <a:latin typeface="+mn-lt"/>
            </a:endParaRPr>
          </a:p>
          <a:p>
            <a:pPr marL="1200045" lvl="1" indent="-457159" eaLnBrk="1" hangingPunct="1">
              <a:buFont typeface="Arial" panose="020B0604020202020204" pitchFamily="34" charset="0"/>
              <a:buChar char="•"/>
            </a:pPr>
            <a:endParaRPr lang="en-US" sz="3000" b="1" dirty="0">
              <a:latin typeface="+mn-lt"/>
            </a:endParaRPr>
          </a:p>
          <a:p>
            <a:pPr marL="1200045" lvl="1" indent="-457159" eaLnBrk="1" hangingPunct="1">
              <a:buFont typeface="Arial" panose="020B0604020202020204" pitchFamily="34" charset="0"/>
              <a:buChar char="•"/>
            </a:pPr>
            <a:endParaRPr lang="en-US" sz="3000" b="1" dirty="0">
              <a:latin typeface="+mn-lt"/>
            </a:endParaRPr>
          </a:p>
          <a:p>
            <a:pPr marL="1200045" lvl="1" indent="-457159" eaLnBrk="1" hangingPunct="1">
              <a:buFont typeface="Arial" panose="020B0604020202020204" pitchFamily="34" charset="0"/>
              <a:buChar char="•"/>
            </a:pPr>
            <a:endParaRPr lang="en-US" sz="3000" b="1" dirty="0">
              <a:latin typeface="+mn-lt"/>
            </a:endParaRPr>
          </a:p>
          <a:p>
            <a:pPr marL="1200045" lvl="1" indent="-457159" eaLnBrk="1" hangingPunct="1">
              <a:buFont typeface="Arial" panose="020B0604020202020204" pitchFamily="34" charset="0"/>
              <a:buChar char="•"/>
            </a:pPr>
            <a:endParaRPr lang="en-US" sz="3000" b="1" dirty="0">
              <a:latin typeface="+mn-lt"/>
            </a:endParaRPr>
          </a:p>
          <a:p>
            <a:pPr marL="1200045" lvl="1" indent="-457159" eaLnBrk="1" hangingPunct="1">
              <a:buFont typeface="Arial" panose="020B0604020202020204" pitchFamily="34" charset="0"/>
              <a:buChar char="•"/>
            </a:pPr>
            <a:endParaRPr lang="en-US" sz="3000" b="1" dirty="0">
              <a:latin typeface="+mn-lt"/>
            </a:endParaRPr>
          </a:p>
          <a:p>
            <a:pPr marL="1200045" lvl="1" indent="-457159" eaLnBrk="1" hangingPunct="1">
              <a:buFont typeface="Arial" panose="020B0604020202020204" pitchFamily="34" charset="0"/>
              <a:buChar char="•"/>
            </a:pPr>
            <a:endParaRPr lang="en-US" sz="3000" b="1" dirty="0">
              <a:latin typeface="+mn-lt"/>
            </a:endParaRPr>
          </a:p>
          <a:p>
            <a:pPr marL="1200045" lvl="1" indent="-457159" eaLnBrk="1" hangingPunct="1">
              <a:buFont typeface="Arial" panose="020B0604020202020204" pitchFamily="34" charset="0"/>
              <a:buChar char="•"/>
            </a:pPr>
            <a:endParaRPr lang="en-US" sz="3000" b="1" dirty="0">
              <a:latin typeface="+mn-lt"/>
            </a:endParaRPr>
          </a:p>
          <a:p>
            <a:pPr marL="1200045" lvl="1" indent="-457159" eaLnBrk="1" hangingPunct="1">
              <a:buFont typeface="Arial" panose="020B0604020202020204" pitchFamily="34" charset="0"/>
              <a:buChar char="•"/>
            </a:pPr>
            <a:endParaRPr lang="en-US" sz="3000" b="1" dirty="0">
              <a:latin typeface="+mn-lt"/>
            </a:endParaRPr>
          </a:p>
          <a:p>
            <a:pPr marL="1200045" lvl="1" indent="-457159" eaLnBrk="1" hangingPunct="1">
              <a:buFont typeface="Arial" panose="020B0604020202020204" pitchFamily="34" charset="0"/>
              <a:buChar char="•"/>
            </a:pPr>
            <a:endParaRPr lang="en-US" sz="3000" b="1" dirty="0">
              <a:latin typeface="+mn-lt"/>
            </a:endParaRPr>
          </a:p>
          <a:p>
            <a:pPr eaLnBrk="1" hangingPunct="1"/>
            <a:endParaRPr lang="en-US" sz="3000" dirty="0">
              <a:latin typeface="Calibri" pitchFamily="34" charset="0"/>
            </a:endParaRPr>
          </a:p>
        </p:txBody>
      </p:sp>
      <p:sp>
        <p:nvSpPr>
          <p:cNvPr id="23" name="Rectangle 22">
            <a:extLst>
              <a:ext uri="{FF2B5EF4-FFF2-40B4-BE49-F238E27FC236}">
                <a16:creationId xmlns:a16="http://schemas.microsoft.com/office/drawing/2014/main" id="{FF12DCEE-1ECB-4347-1188-2F00770BC416}"/>
              </a:ext>
            </a:extLst>
          </p:cNvPr>
          <p:cNvSpPr/>
          <p:nvPr/>
        </p:nvSpPr>
        <p:spPr>
          <a:xfrm>
            <a:off x="413745" y="20176500"/>
            <a:ext cx="9074187" cy="947416"/>
          </a:xfrm>
          <a:prstGeom prst="rect">
            <a:avLst/>
          </a:prstGeom>
          <a:solidFill>
            <a:srgbClr val="233F99"/>
          </a:solidFill>
          <a:ln w="57150"/>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en-US" sz="5399" b="1">
                <a:solidFill>
                  <a:schemeClr val="bg1"/>
                </a:solidFill>
              </a:rPr>
              <a:t>Phương pháp sử dụng</a:t>
            </a:r>
            <a:endParaRPr lang="en-US" sz="5399" b="1" dirty="0">
              <a:solidFill>
                <a:schemeClr val="bg1"/>
              </a:solidFill>
            </a:endParaRPr>
          </a:p>
        </p:txBody>
      </p:sp>
      <p:sp>
        <p:nvSpPr>
          <p:cNvPr id="34" name="Rectangle: Rounded Corners 33">
            <a:extLst>
              <a:ext uri="{FF2B5EF4-FFF2-40B4-BE49-F238E27FC236}">
                <a16:creationId xmlns:a16="http://schemas.microsoft.com/office/drawing/2014/main" id="{2CA6E6C7-0AA9-D015-00A1-BE9610C96241}"/>
              </a:ext>
            </a:extLst>
          </p:cNvPr>
          <p:cNvSpPr/>
          <p:nvPr/>
        </p:nvSpPr>
        <p:spPr>
          <a:xfrm>
            <a:off x="10342367" y="21217750"/>
            <a:ext cx="8438270" cy="8265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latin typeface="Arial" panose="020B0604020202020204" pitchFamily="34" charset="0"/>
                <a:cs typeface="Arial" panose="020B0604020202020204" pitchFamily="34" charset="0"/>
              </a:rPr>
              <a:t>T-SNE visualization of dataset</a:t>
            </a:r>
            <a:endParaRPr lang="en-US" sz="2800" b="1" dirty="0">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26204EBA-DBB7-DBBB-862B-3E18DF525598}"/>
              </a:ext>
            </a:extLst>
          </p:cNvPr>
          <p:cNvSpPr/>
          <p:nvPr/>
        </p:nvSpPr>
        <p:spPr>
          <a:xfrm>
            <a:off x="453007" y="40402907"/>
            <a:ext cx="17366070" cy="959132"/>
          </a:xfrm>
          <a:prstGeom prst="rect">
            <a:avLst/>
          </a:prstGeom>
          <a:solidFill>
            <a:srgbClr val="233F99"/>
          </a:solidFill>
          <a:ln w="57150"/>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en-US" sz="5399" b="1">
                <a:solidFill>
                  <a:schemeClr val="bg1"/>
                </a:solidFill>
              </a:rPr>
              <a:t>Kết luận và cải thiện trong tương lai</a:t>
            </a:r>
            <a:endParaRPr lang="en-US" sz="5399" b="1" dirty="0">
              <a:solidFill>
                <a:schemeClr val="bg1"/>
              </a:solidFill>
            </a:endParaRPr>
          </a:p>
        </p:txBody>
      </p:sp>
      <p:sp>
        <p:nvSpPr>
          <p:cNvPr id="50" name="Text Box 194">
            <a:extLst>
              <a:ext uri="{FF2B5EF4-FFF2-40B4-BE49-F238E27FC236}">
                <a16:creationId xmlns:a16="http://schemas.microsoft.com/office/drawing/2014/main" id="{1C22CDFC-ECFD-5BE7-8733-C37CEFFE24E1}"/>
              </a:ext>
            </a:extLst>
          </p:cNvPr>
          <p:cNvSpPr txBox="1">
            <a:spLocks noChangeArrowheads="1"/>
          </p:cNvSpPr>
          <p:nvPr/>
        </p:nvSpPr>
        <p:spPr bwMode="auto">
          <a:xfrm>
            <a:off x="453007" y="41362040"/>
            <a:ext cx="17366072" cy="3149510"/>
          </a:xfrm>
          <a:prstGeom prst="rect">
            <a:avLst/>
          </a:prstGeom>
          <a:solidFill>
            <a:schemeClr val="bg1"/>
          </a:solidFill>
          <a:ln w="57150">
            <a:solidFill>
              <a:srgbClr val="233F99"/>
            </a:solidFill>
          </a:ln>
          <a:effectLst/>
        </p:spPr>
        <p:txBody>
          <a:bodyPr lIns="173940" tIns="173940" rIns="173940" bIns="173940">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3000" b="1">
                <a:latin typeface="Calibri" pitchFamily="34" charset="0"/>
              </a:rPr>
              <a:t>Kết luận: </a:t>
            </a:r>
            <a:endParaRPr lang="en-US" sz="3000" dirty="0">
              <a:latin typeface="Calibri" pitchFamily="34" charset="0"/>
            </a:endParaRPr>
          </a:p>
          <a:p>
            <a:pPr marL="457159" indent="-457159" eaLnBrk="1" hangingPunct="1">
              <a:buFont typeface="Arial" panose="020B0604020202020204" pitchFamily="34" charset="0"/>
              <a:buChar char="•"/>
            </a:pPr>
            <a:r>
              <a:rPr lang="en-US" sz="3000"/>
              <a:t>Hệ thống hiện tại có nền tảng tốt để dự đoán hoạt động liên tục</a:t>
            </a:r>
            <a:endParaRPr lang="en-US" sz="3000" dirty="0">
              <a:latin typeface="Calibri" pitchFamily="34" charset="0"/>
            </a:endParaRPr>
          </a:p>
          <a:p>
            <a:pPr eaLnBrk="1" hangingPunct="1"/>
            <a:r>
              <a:rPr lang="en-US" sz="3000" b="1">
                <a:latin typeface="Calibri" pitchFamily="34" charset="0"/>
              </a:rPr>
              <a:t>Cải thiện trong tương lai:</a:t>
            </a:r>
          </a:p>
          <a:p>
            <a:pPr marL="457159" indent="-457159" eaLnBrk="1" hangingPunct="1">
              <a:buFont typeface="Arial" panose="020B0604020202020204" pitchFamily="34" charset="0"/>
              <a:buChar char="•"/>
            </a:pPr>
            <a:r>
              <a:rPr lang="en-US" sz="3000">
                <a:latin typeface="Calibri" panose="020F0502020204030204" pitchFamily="34" charset="0"/>
                <a:ea typeface="Calibri" panose="020F0502020204030204" pitchFamily="34" charset="0"/>
                <a:cs typeface="Calibri" panose="020F0502020204030204" pitchFamily="34" charset="0"/>
              </a:rPr>
              <a:t>C</a:t>
            </a:r>
            <a:r>
              <a:rPr lang="vi-VN" sz="3000">
                <a:latin typeface="Calibri" panose="020F0502020204030204" pitchFamily="34" charset="0"/>
                <a:ea typeface="Calibri" panose="020F0502020204030204" pitchFamily="34" charset="0"/>
                <a:cs typeface="Calibri" panose="020F0502020204030204" pitchFamily="34" charset="0"/>
              </a:rPr>
              <a:t>ải tiến thêm để đạt độ chính xác và độ tin cậy cao hơn trong các ứng dụng thực tế. Các đề xuất trên sẽ giúp nâng cao hiệu suất và mở rộng khả năng sử dụng, đặc biệt trong các lĩnh vực như chăm sóc sức khỏe và giám sát an toàn.</a:t>
            </a:r>
          </a:p>
          <a:p>
            <a:pPr marL="457159" indent="-457159" eaLnBrk="1" hangingPunct="1">
              <a:buFont typeface="Arial" panose="020B0604020202020204" pitchFamily="34" charset="0"/>
              <a:buChar char="•"/>
            </a:pPr>
            <a:endParaRPr lang="en-US" sz="3000" dirty="0">
              <a:latin typeface="Calibri" pitchFamily="34" charset="0"/>
            </a:endParaRPr>
          </a:p>
        </p:txBody>
      </p:sp>
      <p:sp>
        <p:nvSpPr>
          <p:cNvPr id="67" name="Rectangle: Rounded Corners 66">
            <a:extLst>
              <a:ext uri="{FF2B5EF4-FFF2-40B4-BE49-F238E27FC236}">
                <a16:creationId xmlns:a16="http://schemas.microsoft.com/office/drawing/2014/main" id="{94BAAEEC-D94F-9883-9A97-20976D49D966}"/>
              </a:ext>
            </a:extLst>
          </p:cNvPr>
          <p:cNvSpPr/>
          <p:nvPr/>
        </p:nvSpPr>
        <p:spPr>
          <a:xfrm>
            <a:off x="20094708" y="24133842"/>
            <a:ext cx="7698589" cy="860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t>Ma trận nhầm lẫn</a:t>
            </a:r>
            <a:endParaRPr lang="en-US" sz="3600" b="1" dirty="0"/>
          </a:p>
        </p:txBody>
      </p:sp>
      <p:sp>
        <p:nvSpPr>
          <p:cNvPr id="2" name="Rectangle 1">
            <a:extLst>
              <a:ext uri="{FF2B5EF4-FFF2-40B4-BE49-F238E27FC236}">
                <a16:creationId xmlns:a16="http://schemas.microsoft.com/office/drawing/2014/main" id="{44761195-36CC-D318-5848-2FE501B51178}"/>
              </a:ext>
            </a:extLst>
          </p:cNvPr>
          <p:cNvSpPr/>
          <p:nvPr/>
        </p:nvSpPr>
        <p:spPr>
          <a:xfrm>
            <a:off x="10028864" y="20181530"/>
            <a:ext cx="9074187" cy="947416"/>
          </a:xfrm>
          <a:prstGeom prst="rect">
            <a:avLst/>
          </a:prstGeom>
          <a:solidFill>
            <a:srgbClr val="233F99"/>
          </a:solidFill>
          <a:ln w="57150"/>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vi-VN" sz="5399" b="1" dirty="0">
                <a:solidFill>
                  <a:schemeClr val="bg1"/>
                </a:solidFill>
                <a:latin typeface="Calibri (Body)"/>
                <a:ea typeface="Calibri" panose="020F0502020204030204" pitchFamily="34" charset="0"/>
                <a:cs typeface="Calibri" panose="020F0502020204030204" pitchFamily="34" charset="0"/>
              </a:rPr>
              <a:t>Dataset</a:t>
            </a:r>
            <a:endParaRPr lang="en-US" sz="5399" b="1" dirty="0">
              <a:solidFill>
                <a:schemeClr val="bg1"/>
              </a:solidFill>
              <a:latin typeface="Calibri (Body)"/>
              <a:ea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200AC82E-FF18-1922-4617-B52C8FD19479}"/>
              </a:ext>
            </a:extLst>
          </p:cNvPr>
          <p:cNvSpPr txBox="1"/>
          <p:nvPr/>
        </p:nvSpPr>
        <p:spPr>
          <a:xfrm>
            <a:off x="8350856" y="10180897"/>
            <a:ext cx="12734576" cy="646331"/>
          </a:xfrm>
          <a:prstGeom prst="rect">
            <a:avLst/>
          </a:prstGeom>
          <a:noFill/>
        </p:spPr>
        <p:txBody>
          <a:bodyPr wrap="none" rtlCol="0">
            <a:spAutoFit/>
          </a:bodyPr>
          <a:lstStyle/>
          <a:p>
            <a:r>
              <a:rPr lang="en-US" sz="3600" b="1"/>
              <a:t>https://github.com/TrinhHoangHa/DEPLOY-AI-IOT-APPLICATIONS</a:t>
            </a:r>
          </a:p>
        </p:txBody>
      </p:sp>
      <p:pic>
        <p:nvPicPr>
          <p:cNvPr id="39" name="Picture 38">
            <a:extLst>
              <a:ext uri="{FF2B5EF4-FFF2-40B4-BE49-F238E27FC236}">
                <a16:creationId xmlns:a16="http://schemas.microsoft.com/office/drawing/2014/main" id="{7ABF4E65-9336-CED4-40B5-828F0E50C5E5}"/>
              </a:ext>
            </a:extLst>
          </p:cNvPr>
          <p:cNvPicPr>
            <a:picLocks noChangeAspect="1"/>
          </p:cNvPicPr>
          <p:nvPr/>
        </p:nvPicPr>
        <p:blipFill>
          <a:blip r:embed="rId2"/>
          <a:stretch>
            <a:fillRect/>
          </a:stretch>
        </p:blipFill>
        <p:spPr>
          <a:xfrm>
            <a:off x="0" y="-5744"/>
            <a:ext cx="28803600" cy="6556531"/>
          </a:xfrm>
          <a:prstGeom prst="rect">
            <a:avLst/>
          </a:prstGeom>
        </p:spPr>
      </p:pic>
      <p:sp>
        <p:nvSpPr>
          <p:cNvPr id="40" name="TextBox 39">
            <a:extLst>
              <a:ext uri="{FF2B5EF4-FFF2-40B4-BE49-F238E27FC236}">
                <a16:creationId xmlns:a16="http://schemas.microsoft.com/office/drawing/2014/main" id="{E6C724AE-79C3-CBF7-13D9-AFB8C50186BA}"/>
              </a:ext>
            </a:extLst>
          </p:cNvPr>
          <p:cNvSpPr txBox="1"/>
          <p:nvPr/>
        </p:nvSpPr>
        <p:spPr>
          <a:xfrm>
            <a:off x="10097479" y="280631"/>
            <a:ext cx="8052141" cy="1569660"/>
          </a:xfrm>
          <a:prstGeom prst="rect">
            <a:avLst/>
          </a:prstGeom>
          <a:noFill/>
        </p:spPr>
        <p:txBody>
          <a:bodyPr wrap="none" rtlCol="0">
            <a:spAutoFit/>
          </a:bodyPr>
          <a:lstStyle/>
          <a:p>
            <a:pPr algn="ctr"/>
            <a:r>
              <a:rPr lang="en-US" sz="4800" b="1">
                <a:solidFill>
                  <a:schemeClr val="bg1"/>
                </a:solidFill>
              </a:rPr>
              <a:t>TRƯỜNG ĐẠI HỌC ĐẠI NAM</a:t>
            </a:r>
          </a:p>
          <a:p>
            <a:pPr algn="ctr"/>
            <a:r>
              <a:rPr lang="en-US" sz="4800" b="1">
                <a:solidFill>
                  <a:schemeClr val="bg1"/>
                </a:solidFill>
              </a:rPr>
              <a:t>KHOA CÔNG NGHỆ THÔNG TIN</a:t>
            </a:r>
          </a:p>
        </p:txBody>
      </p:sp>
      <p:pic>
        <p:nvPicPr>
          <p:cNvPr id="8" name="Picture 7" descr="A screenshot of a graph&#10;&#10;AI-generated content may be incorrect.">
            <a:extLst>
              <a:ext uri="{FF2B5EF4-FFF2-40B4-BE49-F238E27FC236}">
                <a16:creationId xmlns:a16="http://schemas.microsoft.com/office/drawing/2014/main" id="{7708F9AF-984D-C6D3-7A08-62120F0797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970" y="31017741"/>
            <a:ext cx="8884253" cy="4560423"/>
          </a:xfrm>
          <a:prstGeom prst="rect">
            <a:avLst/>
          </a:prstGeom>
        </p:spPr>
      </p:pic>
      <p:pic>
        <p:nvPicPr>
          <p:cNvPr id="26" name="Picture 25" descr="A close-up of a graph&#10;&#10;AI-generated content may be incorrect.">
            <a:extLst>
              <a:ext uri="{FF2B5EF4-FFF2-40B4-BE49-F238E27FC236}">
                <a16:creationId xmlns:a16="http://schemas.microsoft.com/office/drawing/2014/main" id="{2BA1699D-E884-4C99-C437-223F24126C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604" y="25183790"/>
            <a:ext cx="8784987" cy="4503547"/>
          </a:xfrm>
          <a:prstGeom prst="rect">
            <a:avLst/>
          </a:prstGeom>
        </p:spPr>
      </p:pic>
      <p:sp>
        <p:nvSpPr>
          <p:cNvPr id="27" name="Rectangle: Rounded Corners 26">
            <a:extLst>
              <a:ext uri="{FF2B5EF4-FFF2-40B4-BE49-F238E27FC236}">
                <a16:creationId xmlns:a16="http://schemas.microsoft.com/office/drawing/2014/main" id="{6C76D89B-7FF8-76DB-895C-ED200C66D8EE}"/>
              </a:ext>
            </a:extLst>
          </p:cNvPr>
          <p:cNvSpPr/>
          <p:nvPr/>
        </p:nvSpPr>
        <p:spPr>
          <a:xfrm>
            <a:off x="741468" y="21189954"/>
            <a:ext cx="8438270" cy="24402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vi-VN" sz="3600" b="1">
                <a:latin typeface="Calibri" pitchFamily="34" charset="0"/>
              </a:rPr>
              <a:t>Xử lý trước dữ liệu thô </a:t>
            </a:r>
            <a:endParaRPr lang="en-US" sz="3600" b="1">
              <a:latin typeface="Calibri" pitchFamily="34" charset="0"/>
            </a:endParaRPr>
          </a:p>
          <a:p>
            <a:pPr algn="ctr" eaLnBrk="1" hangingPunct="1"/>
            <a:r>
              <a:rPr lang="vi-VN" sz="3600" b="1">
                <a:latin typeface="Calibri" pitchFamily="34" charset="0"/>
              </a:rPr>
              <a:t>(làm mịn dữ liệu và chuẩn hóa dữ liệu)</a:t>
            </a:r>
            <a:endParaRPr lang="en-US" sz="3600" b="1" dirty="0">
              <a:latin typeface="Calibri" pitchFamily="34" charset="0"/>
            </a:endParaRPr>
          </a:p>
        </p:txBody>
      </p:sp>
      <p:sp>
        <p:nvSpPr>
          <p:cNvPr id="28" name="Rectangle: Rounded Corners 27">
            <a:extLst>
              <a:ext uri="{FF2B5EF4-FFF2-40B4-BE49-F238E27FC236}">
                <a16:creationId xmlns:a16="http://schemas.microsoft.com/office/drawing/2014/main" id="{AACC8A0E-6D99-8194-F5D8-7406A2E1A9A2}"/>
              </a:ext>
            </a:extLst>
          </p:cNvPr>
          <p:cNvSpPr/>
          <p:nvPr/>
        </p:nvSpPr>
        <p:spPr>
          <a:xfrm>
            <a:off x="1158859" y="24019816"/>
            <a:ext cx="7698589" cy="860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t>Trước khi làm mịn</a:t>
            </a:r>
            <a:endParaRPr lang="en-US" sz="3600" b="1" dirty="0"/>
          </a:p>
        </p:txBody>
      </p:sp>
      <p:sp>
        <p:nvSpPr>
          <p:cNvPr id="29" name="Rectangle: Rounded Corners 28">
            <a:extLst>
              <a:ext uri="{FF2B5EF4-FFF2-40B4-BE49-F238E27FC236}">
                <a16:creationId xmlns:a16="http://schemas.microsoft.com/office/drawing/2014/main" id="{4C5154F5-4B41-42A3-017D-B2F5B7B82425}"/>
              </a:ext>
            </a:extLst>
          </p:cNvPr>
          <p:cNvSpPr/>
          <p:nvPr/>
        </p:nvSpPr>
        <p:spPr>
          <a:xfrm>
            <a:off x="1101545" y="29939130"/>
            <a:ext cx="7698589" cy="860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t>Sau khi làm mịn</a:t>
            </a:r>
            <a:endParaRPr lang="en-US" sz="3600" b="1" dirty="0"/>
          </a:p>
        </p:txBody>
      </p:sp>
      <p:sp>
        <p:nvSpPr>
          <p:cNvPr id="30" name="Rectangle: Rounded Corners 29">
            <a:extLst>
              <a:ext uri="{FF2B5EF4-FFF2-40B4-BE49-F238E27FC236}">
                <a16:creationId xmlns:a16="http://schemas.microsoft.com/office/drawing/2014/main" id="{9D7340CC-DA6D-EB38-6D12-1E73057B73E2}"/>
              </a:ext>
            </a:extLst>
          </p:cNvPr>
          <p:cNvSpPr/>
          <p:nvPr/>
        </p:nvSpPr>
        <p:spPr>
          <a:xfrm>
            <a:off x="741468" y="35850206"/>
            <a:ext cx="8438270" cy="37763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t>X</a:t>
            </a:r>
            <a:r>
              <a:rPr lang="vi-VN" sz="3600" b="1"/>
              <a:t>ử lý trước dữ liệu thô (làm mịn và chuẩn hóa) là bước nền tảng để đảm bảo dữ liệu sẵn sàng cho việc phân tích hoặc huấn luyện mô hình, từ đó mang lại kết quả chính xác và đáng tin cậy hơn.</a:t>
            </a:r>
          </a:p>
        </p:txBody>
      </p:sp>
      <p:pic>
        <p:nvPicPr>
          <p:cNvPr id="37" name="Picture 36">
            <a:extLst>
              <a:ext uri="{FF2B5EF4-FFF2-40B4-BE49-F238E27FC236}">
                <a16:creationId xmlns:a16="http://schemas.microsoft.com/office/drawing/2014/main" id="{1FC489BE-1BB5-5F9E-3ACC-1E15A2381963}"/>
              </a:ext>
            </a:extLst>
          </p:cNvPr>
          <p:cNvPicPr>
            <a:picLocks noChangeAspect="1"/>
          </p:cNvPicPr>
          <p:nvPr/>
        </p:nvPicPr>
        <p:blipFill>
          <a:blip r:embed="rId5"/>
          <a:srcRect t="-229" r="9806"/>
          <a:stretch/>
        </p:blipFill>
        <p:spPr>
          <a:xfrm>
            <a:off x="20634939" y="25408419"/>
            <a:ext cx="6618125" cy="6128638"/>
          </a:xfrm>
          <a:prstGeom prst="rect">
            <a:avLst/>
          </a:prstGeom>
        </p:spPr>
      </p:pic>
      <p:pic>
        <p:nvPicPr>
          <p:cNvPr id="46" name="Picture 45">
            <a:extLst>
              <a:ext uri="{FF2B5EF4-FFF2-40B4-BE49-F238E27FC236}">
                <a16:creationId xmlns:a16="http://schemas.microsoft.com/office/drawing/2014/main" id="{2A261B0D-C76C-7B40-2365-18C5F4356B9E}"/>
              </a:ext>
            </a:extLst>
          </p:cNvPr>
          <p:cNvPicPr>
            <a:picLocks noChangeAspect="1"/>
          </p:cNvPicPr>
          <p:nvPr/>
        </p:nvPicPr>
        <p:blipFill>
          <a:blip r:embed="rId6"/>
          <a:stretch>
            <a:fillRect/>
          </a:stretch>
        </p:blipFill>
        <p:spPr>
          <a:xfrm>
            <a:off x="10904775" y="22151076"/>
            <a:ext cx="7290747" cy="6053851"/>
          </a:xfrm>
          <a:prstGeom prst="rect">
            <a:avLst/>
          </a:prstGeom>
        </p:spPr>
      </p:pic>
      <p:graphicFrame>
        <p:nvGraphicFramePr>
          <p:cNvPr id="3" name="Table 12">
            <a:extLst>
              <a:ext uri="{FF2B5EF4-FFF2-40B4-BE49-F238E27FC236}">
                <a16:creationId xmlns:a16="http://schemas.microsoft.com/office/drawing/2014/main" id="{10D2EBD6-69B4-397F-FE15-537BD5DE4588}"/>
              </a:ext>
            </a:extLst>
          </p:cNvPr>
          <p:cNvGraphicFramePr>
            <a:graphicFrameLocks noGrp="1"/>
          </p:cNvGraphicFramePr>
          <p:nvPr>
            <p:extLst>
              <p:ext uri="{D42A27DB-BD31-4B8C-83A1-F6EECF244321}">
                <p14:modId xmlns:p14="http://schemas.microsoft.com/office/powerpoint/2010/main" val="312889215"/>
              </p:ext>
            </p:extLst>
          </p:nvPr>
        </p:nvGraphicFramePr>
        <p:xfrm>
          <a:off x="19705020" y="21214839"/>
          <a:ext cx="8438270" cy="2712720"/>
        </p:xfrm>
        <a:graphic>
          <a:graphicData uri="http://schemas.openxmlformats.org/drawingml/2006/table">
            <a:tbl>
              <a:tblPr firstRow="1" bandRow="1">
                <a:tableStyleId>{5C22544A-7EE6-4342-B048-85BDC9FD1C3A}</a:tableStyleId>
              </a:tblPr>
              <a:tblGrid>
                <a:gridCol w="4219135">
                  <a:extLst>
                    <a:ext uri="{9D8B030D-6E8A-4147-A177-3AD203B41FA5}">
                      <a16:colId xmlns:a16="http://schemas.microsoft.com/office/drawing/2014/main" val="4001795386"/>
                    </a:ext>
                  </a:extLst>
                </a:gridCol>
                <a:gridCol w="4219135">
                  <a:extLst>
                    <a:ext uri="{9D8B030D-6E8A-4147-A177-3AD203B41FA5}">
                      <a16:colId xmlns:a16="http://schemas.microsoft.com/office/drawing/2014/main" val="3367630917"/>
                    </a:ext>
                  </a:extLst>
                </a:gridCol>
              </a:tblGrid>
              <a:tr h="493059">
                <a:tc gridSpan="2">
                  <a:txBody>
                    <a:bodyPr/>
                    <a:lstStyle/>
                    <a:p>
                      <a:pPr algn="ctr"/>
                      <a:r>
                        <a:rPr lang="en-US" sz="3600"/>
                        <a:t>Đánh giá mô hình</a:t>
                      </a:r>
                      <a:endParaRPr lang="en-US" sz="3600" dirty="0"/>
                    </a:p>
                  </a:txBody>
                  <a:tcPr/>
                </a:tc>
                <a:tc hMerge="1">
                  <a:txBody>
                    <a:bodyPr/>
                    <a:lstStyle/>
                    <a:p>
                      <a:pPr algn="ctr"/>
                      <a:endParaRPr lang="en-US" sz="2600" dirty="0"/>
                    </a:p>
                  </a:txBody>
                  <a:tcPr/>
                </a:tc>
                <a:extLst>
                  <a:ext uri="{0D108BD9-81ED-4DB2-BD59-A6C34878D82A}">
                    <a16:rowId xmlns:a16="http://schemas.microsoft.com/office/drawing/2014/main" val="383426407"/>
                  </a:ext>
                </a:extLst>
              </a:tr>
              <a:tr h="493059">
                <a:tc>
                  <a:txBody>
                    <a:bodyPr/>
                    <a:lstStyle/>
                    <a:p>
                      <a:pPr algn="ctr"/>
                      <a:r>
                        <a:rPr lang="en-US" sz="2800"/>
                        <a:t>Accuracy</a:t>
                      </a:r>
                      <a:endParaRPr lang="en-US" sz="2600" dirty="0"/>
                    </a:p>
                  </a:txBody>
                  <a:tcPr/>
                </a:tc>
                <a:tc>
                  <a:txBody>
                    <a:bodyPr/>
                    <a:lstStyle/>
                    <a:p>
                      <a:pPr algn="ctr"/>
                      <a:r>
                        <a:rPr lang="en-US" sz="2800"/>
                        <a:t>0.9381</a:t>
                      </a:r>
                      <a:endParaRPr lang="en-US" sz="2600" dirty="0"/>
                    </a:p>
                  </a:txBody>
                  <a:tcPr/>
                </a:tc>
                <a:extLst>
                  <a:ext uri="{0D108BD9-81ED-4DB2-BD59-A6C34878D82A}">
                    <a16:rowId xmlns:a16="http://schemas.microsoft.com/office/drawing/2014/main" val="1112704733"/>
                  </a:ext>
                </a:extLst>
              </a:tr>
              <a:tr h="493059">
                <a:tc>
                  <a:txBody>
                    <a:bodyPr/>
                    <a:lstStyle/>
                    <a:p>
                      <a:pPr algn="ctr"/>
                      <a:r>
                        <a:rPr lang="en-US" sz="2800"/>
                        <a:t>Precision</a:t>
                      </a:r>
                      <a:endParaRPr lang="en-US" sz="2600" dirty="0"/>
                    </a:p>
                  </a:txBody>
                  <a:tcPr/>
                </a:tc>
                <a:tc>
                  <a:txBody>
                    <a:bodyPr/>
                    <a:lstStyle/>
                    <a:p>
                      <a:pPr algn="ctr"/>
                      <a:r>
                        <a:rPr lang="en-US" sz="2800"/>
                        <a:t>0.9397</a:t>
                      </a:r>
                      <a:endParaRPr lang="en-US" sz="2600" dirty="0"/>
                    </a:p>
                  </a:txBody>
                  <a:tcPr/>
                </a:tc>
                <a:extLst>
                  <a:ext uri="{0D108BD9-81ED-4DB2-BD59-A6C34878D82A}">
                    <a16:rowId xmlns:a16="http://schemas.microsoft.com/office/drawing/2014/main" val="3253318599"/>
                  </a:ext>
                </a:extLst>
              </a:tr>
              <a:tr h="493059">
                <a:tc>
                  <a:txBody>
                    <a:bodyPr/>
                    <a:lstStyle/>
                    <a:p>
                      <a:pPr algn="ctr"/>
                      <a:r>
                        <a:rPr lang="en-US" sz="2800"/>
                        <a:t>Recall</a:t>
                      </a:r>
                      <a:endParaRPr lang="en-US" sz="2600" dirty="0"/>
                    </a:p>
                  </a:txBody>
                  <a:tcPr/>
                </a:tc>
                <a:tc>
                  <a:txBody>
                    <a:bodyPr/>
                    <a:lstStyle/>
                    <a:p>
                      <a:pPr algn="ctr"/>
                      <a:r>
                        <a:rPr lang="en-US" sz="2800"/>
                        <a:t>0.9381</a:t>
                      </a:r>
                      <a:endParaRPr lang="en-US" sz="2600" dirty="0"/>
                    </a:p>
                  </a:txBody>
                  <a:tcPr/>
                </a:tc>
                <a:extLst>
                  <a:ext uri="{0D108BD9-81ED-4DB2-BD59-A6C34878D82A}">
                    <a16:rowId xmlns:a16="http://schemas.microsoft.com/office/drawing/2014/main" val="3034693305"/>
                  </a:ext>
                </a:extLst>
              </a:tr>
              <a:tr h="493059">
                <a:tc>
                  <a:txBody>
                    <a:bodyPr/>
                    <a:lstStyle/>
                    <a:p>
                      <a:pPr algn="ctr"/>
                      <a:r>
                        <a:rPr lang="en-US" sz="2800"/>
                        <a:t>F1-score</a:t>
                      </a:r>
                      <a:endParaRPr lang="en-US" sz="2600" dirty="0"/>
                    </a:p>
                  </a:txBody>
                  <a:tcPr/>
                </a:tc>
                <a:tc>
                  <a:txBody>
                    <a:bodyPr/>
                    <a:lstStyle/>
                    <a:p>
                      <a:pPr algn="ctr"/>
                      <a:r>
                        <a:rPr lang="en-US" sz="2800"/>
                        <a:t>0.9375</a:t>
                      </a:r>
                      <a:endParaRPr lang="en-US" sz="2600" dirty="0"/>
                    </a:p>
                  </a:txBody>
                  <a:tcPr/>
                </a:tc>
                <a:extLst>
                  <a:ext uri="{0D108BD9-81ED-4DB2-BD59-A6C34878D82A}">
                    <a16:rowId xmlns:a16="http://schemas.microsoft.com/office/drawing/2014/main" val="2810633361"/>
                  </a:ext>
                </a:extLst>
              </a:tr>
            </a:tbl>
          </a:graphicData>
        </a:graphic>
      </p:graphicFrame>
      <p:pic>
        <p:nvPicPr>
          <p:cNvPr id="13" name="Picture 12">
            <a:extLst>
              <a:ext uri="{FF2B5EF4-FFF2-40B4-BE49-F238E27FC236}">
                <a16:creationId xmlns:a16="http://schemas.microsoft.com/office/drawing/2014/main" id="{887707BC-56AD-1274-245B-A8EF6F0B7EA2}"/>
              </a:ext>
            </a:extLst>
          </p:cNvPr>
          <p:cNvPicPr>
            <a:picLocks noChangeAspect="1"/>
          </p:cNvPicPr>
          <p:nvPr/>
        </p:nvPicPr>
        <p:blipFill>
          <a:blip r:embed="rId7"/>
          <a:srcRect t="1536"/>
          <a:stretch/>
        </p:blipFill>
        <p:spPr>
          <a:xfrm>
            <a:off x="10521904" y="29667703"/>
            <a:ext cx="8050831" cy="4521457"/>
          </a:xfrm>
          <a:prstGeom prst="rect">
            <a:avLst/>
          </a:prstGeom>
        </p:spPr>
      </p:pic>
      <p:sp>
        <p:nvSpPr>
          <p:cNvPr id="14" name="Rectangle: Rounded Corners 13">
            <a:extLst>
              <a:ext uri="{FF2B5EF4-FFF2-40B4-BE49-F238E27FC236}">
                <a16:creationId xmlns:a16="http://schemas.microsoft.com/office/drawing/2014/main" id="{DF790291-FE08-1A31-9296-6F804ECB4626}"/>
              </a:ext>
            </a:extLst>
          </p:cNvPr>
          <p:cNvSpPr/>
          <p:nvPr/>
        </p:nvSpPr>
        <p:spPr>
          <a:xfrm>
            <a:off x="10342367" y="28513241"/>
            <a:ext cx="8438270" cy="8265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latin typeface="Arial" panose="020B0604020202020204" pitchFamily="34" charset="0"/>
                <a:cs typeface="Arial" panose="020B0604020202020204" pitchFamily="34" charset="0"/>
              </a:rPr>
              <a:t>Số lượng mẫu</a:t>
            </a:r>
            <a:endParaRPr lang="en-US" sz="2800" b="1" dirty="0">
              <a:latin typeface="Arial" panose="020B0604020202020204" pitchFamily="34" charset="0"/>
              <a:cs typeface="Arial" panose="020B0604020202020204" pitchFamily="34" charset="0"/>
            </a:endParaRPr>
          </a:p>
        </p:txBody>
      </p:sp>
      <p:graphicFrame>
        <p:nvGraphicFramePr>
          <p:cNvPr id="25" name="Table 24">
            <a:extLst>
              <a:ext uri="{FF2B5EF4-FFF2-40B4-BE49-F238E27FC236}">
                <a16:creationId xmlns:a16="http://schemas.microsoft.com/office/drawing/2014/main" id="{B724064B-8885-2AC8-D9EF-A50249F6BEE8}"/>
              </a:ext>
            </a:extLst>
          </p:cNvPr>
          <p:cNvGraphicFramePr>
            <a:graphicFrameLocks noGrp="1"/>
          </p:cNvGraphicFramePr>
          <p:nvPr>
            <p:extLst>
              <p:ext uri="{D42A27DB-BD31-4B8C-83A1-F6EECF244321}">
                <p14:modId xmlns:p14="http://schemas.microsoft.com/office/powerpoint/2010/main" val="901910909"/>
              </p:ext>
            </p:extLst>
          </p:nvPr>
        </p:nvGraphicFramePr>
        <p:xfrm>
          <a:off x="10357682" y="35150742"/>
          <a:ext cx="8438270" cy="3598434"/>
        </p:xfrm>
        <a:graphic>
          <a:graphicData uri="http://schemas.openxmlformats.org/drawingml/2006/table">
            <a:tbl>
              <a:tblPr firstRow="1" bandRow="1">
                <a:tableStyleId>{5C22544A-7EE6-4342-B048-85BDC9FD1C3A}</a:tableStyleId>
              </a:tblPr>
              <a:tblGrid>
                <a:gridCol w="4219135">
                  <a:extLst>
                    <a:ext uri="{9D8B030D-6E8A-4147-A177-3AD203B41FA5}">
                      <a16:colId xmlns:a16="http://schemas.microsoft.com/office/drawing/2014/main" val="4001795386"/>
                    </a:ext>
                  </a:extLst>
                </a:gridCol>
                <a:gridCol w="4219135">
                  <a:extLst>
                    <a:ext uri="{9D8B030D-6E8A-4147-A177-3AD203B41FA5}">
                      <a16:colId xmlns:a16="http://schemas.microsoft.com/office/drawing/2014/main" val="3367630917"/>
                    </a:ext>
                  </a:extLst>
                </a:gridCol>
              </a:tblGrid>
              <a:tr h="493059">
                <a:tc>
                  <a:txBody>
                    <a:bodyPr/>
                    <a:lstStyle/>
                    <a:p>
                      <a:pPr algn="ctr"/>
                      <a:r>
                        <a:rPr lang="en-US" sz="3600"/>
                        <a:t>Hoạt động</a:t>
                      </a:r>
                      <a:endParaRPr lang="en-US" sz="3600" dirty="0"/>
                    </a:p>
                  </a:txBody>
                  <a:tcPr/>
                </a:tc>
                <a:tc>
                  <a:txBody>
                    <a:bodyPr/>
                    <a:lstStyle/>
                    <a:p>
                      <a:pPr algn="ctr"/>
                      <a:r>
                        <a:rPr lang="en-US" sz="3600"/>
                        <a:t>%</a:t>
                      </a:r>
                      <a:endParaRPr lang="en-US" sz="3600" dirty="0"/>
                    </a:p>
                  </a:txBody>
                  <a:tcPr/>
                </a:tc>
                <a:extLst>
                  <a:ext uri="{0D108BD9-81ED-4DB2-BD59-A6C34878D82A}">
                    <a16:rowId xmlns:a16="http://schemas.microsoft.com/office/drawing/2014/main" val="383426407"/>
                  </a:ext>
                </a:extLst>
              </a:tr>
              <a:tr h="493059">
                <a:tc>
                  <a:txBody>
                    <a:bodyPr/>
                    <a:lstStyle/>
                    <a:p>
                      <a:pPr algn="ctr"/>
                      <a:r>
                        <a:rPr lang="en-US" sz="2600"/>
                        <a:t>Walking</a:t>
                      </a:r>
                      <a:endParaRPr lang="en-US" sz="2600" dirty="0"/>
                    </a:p>
                  </a:txBody>
                  <a:tcPr/>
                </a:tc>
                <a:tc>
                  <a:txBody>
                    <a:bodyPr/>
                    <a:lstStyle/>
                    <a:p>
                      <a:pPr algn="ctr"/>
                      <a:r>
                        <a:rPr lang="en-US" sz="2600">
                          <a:effectLst/>
                        </a:rPr>
                        <a:t>28.30</a:t>
                      </a:r>
                    </a:p>
                  </a:txBody>
                  <a:tcPr anchor="ctr"/>
                </a:tc>
                <a:extLst>
                  <a:ext uri="{0D108BD9-81ED-4DB2-BD59-A6C34878D82A}">
                    <a16:rowId xmlns:a16="http://schemas.microsoft.com/office/drawing/2014/main" val="1112704733"/>
                  </a:ext>
                </a:extLst>
              </a:tr>
              <a:tr h="493059">
                <a:tc>
                  <a:txBody>
                    <a:bodyPr/>
                    <a:lstStyle/>
                    <a:p>
                      <a:pPr algn="ctr"/>
                      <a:r>
                        <a:rPr lang="en-US" sz="2600"/>
                        <a:t>Standing</a:t>
                      </a:r>
                      <a:endParaRPr lang="en-US" sz="2600" dirty="0"/>
                    </a:p>
                  </a:txBody>
                  <a:tcPr/>
                </a:tc>
                <a:tc>
                  <a:txBody>
                    <a:bodyPr/>
                    <a:lstStyle/>
                    <a:p>
                      <a:pPr algn="ctr"/>
                      <a:r>
                        <a:rPr lang="en-US" sz="2600">
                          <a:effectLst/>
                        </a:rPr>
                        <a:t>18.57</a:t>
                      </a:r>
                    </a:p>
                  </a:txBody>
                  <a:tcPr anchor="ctr"/>
                </a:tc>
                <a:extLst>
                  <a:ext uri="{0D108BD9-81ED-4DB2-BD59-A6C34878D82A}">
                    <a16:rowId xmlns:a16="http://schemas.microsoft.com/office/drawing/2014/main" val="3253318599"/>
                  </a:ext>
                </a:extLst>
              </a:tr>
              <a:tr h="493059">
                <a:tc>
                  <a:txBody>
                    <a:bodyPr/>
                    <a:lstStyle/>
                    <a:p>
                      <a:pPr algn="ctr"/>
                      <a:r>
                        <a:rPr lang="en-US" sz="2600"/>
                        <a:t>Sitting</a:t>
                      </a:r>
                      <a:endParaRPr lang="en-US" sz="2600" dirty="0"/>
                    </a:p>
                  </a:txBody>
                  <a:tcPr/>
                </a:tc>
                <a:tc>
                  <a:txBody>
                    <a:bodyPr/>
                    <a:lstStyle/>
                    <a:p>
                      <a:pPr algn="ctr"/>
                      <a:r>
                        <a:rPr lang="en-US" sz="2600"/>
                        <a:t>19.11</a:t>
                      </a:r>
                      <a:endParaRPr lang="en-US" sz="2600" dirty="0"/>
                    </a:p>
                  </a:txBody>
                  <a:tcPr/>
                </a:tc>
                <a:extLst>
                  <a:ext uri="{0D108BD9-81ED-4DB2-BD59-A6C34878D82A}">
                    <a16:rowId xmlns:a16="http://schemas.microsoft.com/office/drawing/2014/main" val="3222134747"/>
                  </a:ext>
                </a:extLst>
              </a:tr>
              <a:tr h="493059">
                <a:tc>
                  <a:txBody>
                    <a:bodyPr/>
                    <a:lstStyle/>
                    <a:p>
                      <a:pPr algn="ctr"/>
                      <a:r>
                        <a:rPr lang="en-US" sz="2600"/>
                        <a:t>Jogging</a:t>
                      </a:r>
                      <a:endParaRPr lang="en-US" sz="2600" dirty="0"/>
                    </a:p>
                  </a:txBody>
                  <a:tcPr/>
                </a:tc>
                <a:tc>
                  <a:txBody>
                    <a:bodyPr/>
                    <a:lstStyle/>
                    <a:p>
                      <a:pPr algn="ctr"/>
                      <a:r>
                        <a:rPr lang="en-US" sz="2600"/>
                        <a:t>18.44</a:t>
                      </a:r>
                      <a:endParaRPr lang="en-US" sz="2600" dirty="0"/>
                    </a:p>
                  </a:txBody>
                  <a:tcPr/>
                </a:tc>
                <a:extLst>
                  <a:ext uri="{0D108BD9-81ED-4DB2-BD59-A6C34878D82A}">
                    <a16:rowId xmlns:a16="http://schemas.microsoft.com/office/drawing/2014/main" val="21135048"/>
                  </a:ext>
                </a:extLst>
              </a:tr>
              <a:tr h="493059">
                <a:tc>
                  <a:txBody>
                    <a:bodyPr/>
                    <a:lstStyle/>
                    <a:p>
                      <a:pPr algn="ctr"/>
                      <a:r>
                        <a:rPr lang="en-US" sz="2600"/>
                        <a:t>Falling</a:t>
                      </a:r>
                      <a:endParaRPr lang="en-US" sz="2600" dirty="0"/>
                    </a:p>
                  </a:txBody>
                  <a:tcPr/>
                </a:tc>
                <a:tc>
                  <a:txBody>
                    <a:bodyPr/>
                    <a:lstStyle/>
                    <a:p>
                      <a:pPr algn="ctr"/>
                      <a:r>
                        <a:rPr lang="en-US" sz="2600"/>
                        <a:t>8.22</a:t>
                      </a:r>
                      <a:endParaRPr lang="en-US" sz="2600" dirty="0"/>
                    </a:p>
                  </a:txBody>
                  <a:tcPr/>
                </a:tc>
                <a:extLst>
                  <a:ext uri="{0D108BD9-81ED-4DB2-BD59-A6C34878D82A}">
                    <a16:rowId xmlns:a16="http://schemas.microsoft.com/office/drawing/2014/main" val="1043065483"/>
                  </a:ext>
                </a:extLst>
              </a:tr>
              <a:tr h="493059">
                <a:tc>
                  <a:txBody>
                    <a:bodyPr/>
                    <a:lstStyle/>
                    <a:p>
                      <a:pPr algn="ctr"/>
                      <a:r>
                        <a:rPr lang="en-US" sz="2600"/>
                        <a:t>Jumping</a:t>
                      </a:r>
                      <a:endParaRPr lang="en-US" sz="2600" dirty="0"/>
                    </a:p>
                  </a:txBody>
                  <a:tcPr/>
                </a:tc>
                <a:tc>
                  <a:txBody>
                    <a:bodyPr/>
                    <a:lstStyle/>
                    <a:p>
                      <a:pPr algn="ctr"/>
                      <a:r>
                        <a:rPr lang="en-US" sz="2600"/>
                        <a:t>7.37</a:t>
                      </a:r>
                      <a:endParaRPr lang="en-US" sz="2600" dirty="0"/>
                    </a:p>
                  </a:txBody>
                  <a:tcPr/>
                </a:tc>
                <a:extLst>
                  <a:ext uri="{0D108BD9-81ED-4DB2-BD59-A6C34878D82A}">
                    <a16:rowId xmlns:a16="http://schemas.microsoft.com/office/drawing/2014/main" val="1261287402"/>
                  </a:ext>
                </a:extLst>
              </a:tr>
            </a:tbl>
          </a:graphicData>
        </a:graphic>
      </p:graphicFrame>
      <p:sp>
        <p:nvSpPr>
          <p:cNvPr id="31" name="Rectangle: Rounded Corners 30">
            <a:extLst>
              <a:ext uri="{FF2B5EF4-FFF2-40B4-BE49-F238E27FC236}">
                <a16:creationId xmlns:a16="http://schemas.microsoft.com/office/drawing/2014/main" id="{CB31835F-0378-B6A0-A660-5E05DA4412F6}"/>
              </a:ext>
            </a:extLst>
          </p:cNvPr>
          <p:cNvSpPr/>
          <p:nvPr/>
        </p:nvSpPr>
        <p:spPr>
          <a:xfrm>
            <a:off x="20074861" y="31928431"/>
            <a:ext cx="7698589" cy="860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t>Thử nghiệm nhận diện</a:t>
            </a:r>
            <a:endParaRPr lang="en-US" sz="3600" b="1" dirty="0"/>
          </a:p>
        </p:txBody>
      </p:sp>
      <p:pic>
        <p:nvPicPr>
          <p:cNvPr id="35" name="Picture 34">
            <a:extLst>
              <a:ext uri="{FF2B5EF4-FFF2-40B4-BE49-F238E27FC236}">
                <a16:creationId xmlns:a16="http://schemas.microsoft.com/office/drawing/2014/main" id="{59A265EE-2BDE-6DC0-91D5-582A317B6E37}"/>
              </a:ext>
            </a:extLst>
          </p:cNvPr>
          <p:cNvPicPr>
            <a:picLocks noChangeAspect="1"/>
          </p:cNvPicPr>
          <p:nvPr/>
        </p:nvPicPr>
        <p:blipFill>
          <a:blip r:embed="rId8"/>
          <a:stretch>
            <a:fillRect/>
          </a:stretch>
        </p:blipFill>
        <p:spPr>
          <a:xfrm>
            <a:off x="21023613" y="33037436"/>
            <a:ext cx="5897054" cy="6802538"/>
          </a:xfrm>
          <a:prstGeom prst="rect">
            <a:avLst/>
          </a:prstGeom>
        </p:spPr>
      </p:pic>
      <p:sp>
        <p:nvSpPr>
          <p:cNvPr id="4" name="Rectangle 3">
            <a:extLst>
              <a:ext uri="{FF2B5EF4-FFF2-40B4-BE49-F238E27FC236}">
                <a16:creationId xmlns:a16="http://schemas.microsoft.com/office/drawing/2014/main" id="{A2492A5A-4F8D-340D-CFD2-4A3F9120D4E1}"/>
              </a:ext>
            </a:extLst>
          </p:cNvPr>
          <p:cNvSpPr/>
          <p:nvPr/>
        </p:nvSpPr>
        <p:spPr>
          <a:xfrm>
            <a:off x="17819078" y="40410069"/>
            <a:ext cx="10503260" cy="959132"/>
          </a:xfrm>
          <a:prstGeom prst="rect">
            <a:avLst/>
          </a:prstGeom>
          <a:solidFill>
            <a:srgbClr val="233F99"/>
          </a:solidFill>
          <a:ln w="57150"/>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en-US" sz="5399" b="1">
                <a:solidFill>
                  <a:schemeClr val="bg1"/>
                </a:solidFill>
              </a:rPr>
              <a:t>GVHD</a:t>
            </a:r>
            <a:endParaRPr lang="en-US" sz="5399" b="1" dirty="0">
              <a:solidFill>
                <a:schemeClr val="bg1"/>
              </a:solidFill>
            </a:endParaRPr>
          </a:p>
        </p:txBody>
      </p:sp>
      <p:sp>
        <p:nvSpPr>
          <p:cNvPr id="9" name="Text Box 194">
            <a:extLst>
              <a:ext uri="{FF2B5EF4-FFF2-40B4-BE49-F238E27FC236}">
                <a16:creationId xmlns:a16="http://schemas.microsoft.com/office/drawing/2014/main" id="{DFD103F8-3119-5648-DFE0-F23C81454176}"/>
              </a:ext>
            </a:extLst>
          </p:cNvPr>
          <p:cNvSpPr txBox="1">
            <a:spLocks noChangeArrowheads="1"/>
          </p:cNvSpPr>
          <p:nvPr/>
        </p:nvSpPr>
        <p:spPr bwMode="auto">
          <a:xfrm>
            <a:off x="17819079" y="41362040"/>
            <a:ext cx="10503259" cy="3149510"/>
          </a:xfrm>
          <a:prstGeom prst="rect">
            <a:avLst/>
          </a:prstGeom>
          <a:solidFill>
            <a:schemeClr val="bg1"/>
          </a:solidFill>
          <a:ln w="57150">
            <a:solidFill>
              <a:srgbClr val="233F99"/>
            </a:solidFill>
          </a:ln>
          <a:effectLst/>
        </p:spPr>
        <p:txBody>
          <a:bodyPr lIns="173940" tIns="173940" rIns="173940" bIns="173940">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3000" b="1">
                <a:latin typeface="Calibri" pitchFamily="34" charset="0"/>
              </a:rPr>
              <a:t>Giảng viên hướng dẫn:</a:t>
            </a:r>
          </a:p>
          <a:p>
            <a:pPr eaLnBrk="1" hangingPunct="1"/>
            <a:r>
              <a:rPr lang="en-US" sz="3000" i="1">
                <a:latin typeface="Calibri" pitchFamily="34" charset="0"/>
              </a:rPr>
              <a:t>Ths. Lê Trung Hiếu</a:t>
            </a:r>
          </a:p>
          <a:p>
            <a:pPr eaLnBrk="1" hangingPunct="1"/>
            <a:r>
              <a:rPr lang="en-US" sz="3000" i="1">
                <a:latin typeface="Calibri" pitchFamily="34" charset="0"/>
              </a:rPr>
              <a:t>Ths. Nguyễn Văn Nhân</a:t>
            </a:r>
            <a:endParaRPr lang="en-US" sz="3000" i="1" dirty="0">
              <a:latin typeface="Calibri" pitchFamily="34" charset="0"/>
            </a:endParaRPr>
          </a:p>
        </p:txBody>
      </p:sp>
      <p:pic>
        <p:nvPicPr>
          <p:cNvPr id="12" name="Picture 11">
            <a:extLst>
              <a:ext uri="{FF2B5EF4-FFF2-40B4-BE49-F238E27FC236}">
                <a16:creationId xmlns:a16="http://schemas.microsoft.com/office/drawing/2014/main" id="{8EC246BB-6CD0-10CF-56E8-71B55EB10FAA}"/>
              </a:ext>
            </a:extLst>
          </p:cNvPr>
          <p:cNvPicPr>
            <a:picLocks noChangeAspect="1"/>
          </p:cNvPicPr>
          <p:nvPr/>
        </p:nvPicPr>
        <p:blipFill>
          <a:blip r:embed="rId9"/>
          <a:stretch>
            <a:fillRect/>
          </a:stretch>
        </p:blipFill>
        <p:spPr>
          <a:xfrm>
            <a:off x="26134996" y="8574387"/>
            <a:ext cx="2407920" cy="2407920"/>
          </a:xfrm>
          <a:prstGeom prst="rect">
            <a:avLst/>
          </a:prstGeom>
        </p:spPr>
      </p:pic>
      <p:pic>
        <p:nvPicPr>
          <p:cNvPr id="15" name="Picture 14">
            <a:extLst>
              <a:ext uri="{FF2B5EF4-FFF2-40B4-BE49-F238E27FC236}">
                <a16:creationId xmlns:a16="http://schemas.microsoft.com/office/drawing/2014/main" id="{14E16A46-0B69-E932-1F11-3947A02FCF3C}"/>
              </a:ext>
            </a:extLst>
          </p:cNvPr>
          <p:cNvPicPr>
            <a:picLocks noChangeAspect="1"/>
          </p:cNvPicPr>
          <p:nvPr/>
        </p:nvPicPr>
        <p:blipFill>
          <a:blip r:embed="rId10"/>
          <a:stretch>
            <a:fillRect/>
          </a:stretch>
        </p:blipFill>
        <p:spPr>
          <a:xfrm>
            <a:off x="10197440" y="13345537"/>
            <a:ext cx="18060538" cy="5219330"/>
          </a:xfrm>
          <a:prstGeom prst="rect">
            <a:avLst/>
          </a:prstGeom>
        </p:spPr>
      </p:pic>
    </p:spTree>
    <p:extLst>
      <p:ext uri="{BB962C8B-B14F-4D97-AF65-F5344CB8AC3E}">
        <p14:creationId xmlns:p14="http://schemas.microsoft.com/office/powerpoint/2010/main" val="133586980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1874</TotalTime>
  <Words>480</Words>
  <Application>Microsoft Office PowerPoint</Application>
  <PresentationFormat>Custom</PresentationFormat>
  <Paragraphs>126</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(Body)</vt:lpstr>
      <vt:lpstr>Calibri Light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Thái Khánh Nguyễn</dc:creator>
  <cp:lastModifiedBy>hoang ha</cp:lastModifiedBy>
  <cp:revision>70</cp:revision>
  <dcterms:created xsi:type="dcterms:W3CDTF">2023-07-02T07:57:15Z</dcterms:created>
  <dcterms:modified xsi:type="dcterms:W3CDTF">2025-03-12T19:09:37Z</dcterms:modified>
</cp:coreProperties>
</file>